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1" r:id="rId5"/>
  </p:sldMasterIdLst>
  <p:notesMasterIdLst>
    <p:notesMasterId r:id="rId45"/>
  </p:notesMasterIdLst>
  <p:handoutMasterIdLst>
    <p:handoutMasterId r:id="rId46"/>
  </p:handoutMasterIdLst>
  <p:sldIdLst>
    <p:sldId id="283" r:id="rId6"/>
    <p:sldId id="365" r:id="rId7"/>
    <p:sldId id="258" r:id="rId8"/>
    <p:sldId id="269" r:id="rId9"/>
    <p:sldId id="378" r:id="rId10"/>
    <p:sldId id="263" r:id="rId11"/>
    <p:sldId id="2147479633" r:id="rId12"/>
    <p:sldId id="370" r:id="rId13"/>
    <p:sldId id="382" r:id="rId14"/>
    <p:sldId id="371" r:id="rId15"/>
    <p:sldId id="2147479629" r:id="rId16"/>
    <p:sldId id="2147479628" r:id="rId17"/>
    <p:sldId id="384" r:id="rId18"/>
    <p:sldId id="386" r:id="rId19"/>
    <p:sldId id="2147479634" r:id="rId20"/>
    <p:sldId id="2147479623" r:id="rId21"/>
    <p:sldId id="2147479632" r:id="rId22"/>
    <p:sldId id="2147482906" r:id="rId23"/>
    <p:sldId id="2147479625" r:id="rId24"/>
    <p:sldId id="2147479626" r:id="rId25"/>
    <p:sldId id="2147479624" r:id="rId26"/>
    <p:sldId id="2147479642" r:id="rId27"/>
    <p:sldId id="2147482907" r:id="rId28"/>
    <p:sldId id="385" r:id="rId29"/>
    <p:sldId id="379" r:id="rId30"/>
    <p:sldId id="2147479635" r:id="rId31"/>
    <p:sldId id="2147479630" r:id="rId32"/>
    <p:sldId id="2147479636" r:id="rId33"/>
    <p:sldId id="2147479643" r:id="rId34"/>
    <p:sldId id="2147479646" r:id="rId35"/>
    <p:sldId id="2147482908" r:id="rId36"/>
    <p:sldId id="2147479627" r:id="rId37"/>
    <p:sldId id="2147479637" r:id="rId38"/>
    <p:sldId id="2147479631" r:id="rId39"/>
    <p:sldId id="2147479639" r:id="rId40"/>
    <p:sldId id="2147479638" r:id="rId41"/>
    <p:sldId id="2147482909" r:id="rId42"/>
    <p:sldId id="381" r:id="rId43"/>
    <p:sldId id="377" r:id="rId44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ve-Session-ENG" id="{B55AA1A6-1AEB-42C7-A277-7C712E3B5BC2}">
          <p14:sldIdLst>
            <p14:sldId id="283"/>
          </p14:sldIdLst>
        </p14:section>
        <p14:section name="Live-Session-SPA" id="{B9C86BE3-CCD5-495F-8E27-EB498F132A85}">
          <p14:sldIdLst>
            <p14:sldId id="365"/>
          </p14:sldIdLst>
        </p14:section>
        <p14:section name="Overview" id="{3CAE196B-5A6C-4D22-A2AD-1CDB052C40B7}">
          <p14:sldIdLst>
            <p14:sldId id="258"/>
            <p14:sldId id="269"/>
            <p14:sldId id="378"/>
          </p14:sldIdLst>
        </p14:section>
        <p14:section name="Que son y para que sirven" id="{660B4914-61C5-4613-82D6-881ED96EA14E}">
          <p14:sldIdLst>
            <p14:sldId id="263"/>
            <p14:sldId id="2147479633"/>
            <p14:sldId id="370"/>
            <p14:sldId id="382"/>
            <p14:sldId id="371"/>
            <p14:sldId id="2147479629"/>
            <p14:sldId id="2147479628"/>
            <p14:sldId id="384"/>
            <p14:sldId id="386"/>
            <p14:sldId id="2147479634"/>
            <p14:sldId id="2147479623"/>
            <p14:sldId id="2147479632"/>
            <p14:sldId id="2147482906"/>
            <p14:sldId id="2147479625"/>
            <p14:sldId id="2147479626"/>
            <p14:sldId id="2147479624"/>
            <p14:sldId id="2147479642"/>
            <p14:sldId id="2147482907"/>
            <p14:sldId id="385"/>
            <p14:sldId id="379"/>
            <p14:sldId id="2147479635"/>
            <p14:sldId id="2147479630"/>
            <p14:sldId id="2147479636"/>
            <p14:sldId id="2147479643"/>
            <p14:sldId id="2147479646"/>
            <p14:sldId id="2147482908"/>
            <p14:sldId id="2147479627"/>
            <p14:sldId id="2147479637"/>
            <p14:sldId id="2147479631"/>
            <p14:sldId id="2147479639"/>
            <p14:sldId id="2147479638"/>
            <p14:sldId id="2147482909"/>
            <p14:sldId id="381"/>
          </p14:sldIdLst>
        </p14:section>
        <p14:section name="Thank you" id="{18039BEC-4E63-4173-80E5-4B32294302B2}">
          <p14:sldIdLst>
            <p14:sldId id="3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5B73632-6CE1-F5AC-1EEB-9FB25C076E5B}" name="Matt Gotteiner" initials="MG" userId="S::magottei@microsoft.com::44e5f686-35a1-4e2c-9ff3-7b6adafcd3c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D2F1"/>
    <a:srgbClr val="997DB6"/>
    <a:srgbClr val="A31515"/>
    <a:srgbClr val="BB5757"/>
    <a:srgbClr val="00AA48"/>
    <a:srgbClr val="FFFDD9"/>
    <a:srgbClr val="ECE67B"/>
    <a:srgbClr val="AB93C3"/>
    <a:srgbClr val="9689B5"/>
    <a:srgbClr val="745F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233ACC-84D8-9EFA-E1F9-4025BF4A3A43}" v="123" dt="2025-10-22T14:52:30.137"/>
    <p1510:client id="{8B374167-915C-EEA4-B9A8-E5467F85A7CB}" v="128" dt="2025-10-21T20:25:54.007"/>
    <p1510:client id="{F428207E-5215-0642-85E8-7FBCD725FEB9}" v="65" dt="2025-10-22T16:46:02.3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946"/>
    <p:restoredTop sz="94590"/>
  </p:normalViewPr>
  <p:slideViewPr>
    <p:cSldViewPr snapToGrid="0">
      <p:cViewPr varScale="1">
        <p:scale>
          <a:sx n="92" d="100"/>
          <a:sy n="92" d="100"/>
        </p:scale>
        <p:origin x="400" y="472"/>
      </p:cViewPr>
      <p:guideLst/>
    </p:cSldViewPr>
  </p:slideViewPr>
  <p:outlineViewPr>
    <p:cViewPr>
      <p:scale>
        <a:sx n="33" d="100"/>
        <a:sy n="33" d="100"/>
      </p:scale>
      <p:origin x="0" y="-60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3" Type="http://schemas.microsoft.com/office/2018/10/relationships/authors" Target="author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mela Fox" userId="05c421f6-d446-4f2a-8ee0-1060b47b1543" providerId="ADAL" clId="{53992D96-9BA8-51AE-9EC2-6AC69B0A609E}"/>
    <pc:docChg chg="undo custSel addSld delSld modSld sldOrd modSection">
      <pc:chgData name="Pamela Fox" userId="05c421f6-d446-4f2a-8ee0-1060b47b1543" providerId="ADAL" clId="{53992D96-9BA8-51AE-9EC2-6AC69B0A609E}" dt="2025-10-20T18:25:59.610" v="941" actId="20577"/>
      <pc:docMkLst>
        <pc:docMk/>
      </pc:docMkLst>
      <pc:sldChg chg="modSp mod">
        <pc:chgData name="Pamela Fox" userId="05c421f6-d446-4f2a-8ee0-1060b47b1543" providerId="ADAL" clId="{53992D96-9BA8-51AE-9EC2-6AC69B0A609E}" dt="2025-10-20T18:08:33.822" v="57" actId="20577"/>
        <pc:sldMkLst>
          <pc:docMk/>
          <pc:sldMk cId="3119309827" sldId="385"/>
        </pc:sldMkLst>
        <pc:spChg chg="mod">
          <ac:chgData name="Pamela Fox" userId="05c421f6-d446-4f2a-8ee0-1060b47b1543" providerId="ADAL" clId="{53992D96-9BA8-51AE-9EC2-6AC69B0A609E}" dt="2025-10-20T18:08:33.822" v="57" actId="20577"/>
          <ac:spMkLst>
            <pc:docMk/>
            <pc:sldMk cId="3119309827" sldId="385"/>
            <ac:spMk id="2" creationId="{3AFA0860-18DF-9B51-C765-8F2E2E8E5832}"/>
          </ac:spMkLst>
        </pc:spChg>
      </pc:sldChg>
      <pc:sldChg chg="modSp mod ord">
        <pc:chgData name="Pamela Fox" userId="05c421f6-d446-4f2a-8ee0-1060b47b1543" providerId="ADAL" clId="{53992D96-9BA8-51AE-9EC2-6AC69B0A609E}" dt="2025-10-20T18:05:15.795" v="34" actId="20578"/>
        <pc:sldMkLst>
          <pc:docMk/>
          <pc:sldMk cId="3896953364" sldId="2147479624"/>
        </pc:sldMkLst>
        <pc:spChg chg="mod">
          <ac:chgData name="Pamela Fox" userId="05c421f6-d446-4f2a-8ee0-1060b47b1543" providerId="ADAL" clId="{53992D96-9BA8-51AE-9EC2-6AC69B0A609E}" dt="2025-10-20T18:03:15.225" v="32" actId="20577"/>
          <ac:spMkLst>
            <pc:docMk/>
            <pc:sldMk cId="3896953364" sldId="2147479624"/>
            <ac:spMk id="8" creationId="{E192EC09-109C-C3E5-8B2E-931F52862546}"/>
          </ac:spMkLst>
        </pc:spChg>
      </pc:sldChg>
      <pc:sldChg chg="ord">
        <pc:chgData name="Pamela Fox" userId="05c421f6-d446-4f2a-8ee0-1060b47b1543" providerId="ADAL" clId="{53992D96-9BA8-51AE-9EC2-6AC69B0A609E}" dt="2025-10-20T18:03:33.963" v="33" actId="20578"/>
        <pc:sldMkLst>
          <pc:docMk/>
          <pc:sldMk cId="3803591906" sldId="2147479625"/>
        </pc:sldMkLst>
      </pc:sldChg>
      <pc:sldChg chg="modSp mod ord">
        <pc:chgData name="Pamela Fox" userId="05c421f6-d446-4f2a-8ee0-1060b47b1543" providerId="ADAL" clId="{53992D96-9BA8-51AE-9EC2-6AC69B0A609E}" dt="2025-10-20T18:07:35.544" v="37" actId="20578"/>
        <pc:sldMkLst>
          <pc:docMk/>
          <pc:sldMk cId="909707501" sldId="2147479628"/>
        </pc:sldMkLst>
        <pc:picChg chg="mod">
          <ac:chgData name="Pamela Fox" userId="05c421f6-d446-4f2a-8ee0-1060b47b1543" providerId="ADAL" clId="{53992D96-9BA8-51AE-9EC2-6AC69B0A609E}" dt="2025-10-20T18:06:43.040" v="35" actId="14100"/>
          <ac:picMkLst>
            <pc:docMk/>
            <pc:sldMk cId="909707501" sldId="2147479628"/>
            <ac:picMk id="4" creationId="{E60A28E4-210C-BE4F-E3BE-E016C3C60C54}"/>
          </ac:picMkLst>
        </pc:picChg>
      </pc:sldChg>
      <pc:sldChg chg="ord">
        <pc:chgData name="Pamela Fox" userId="05c421f6-d446-4f2a-8ee0-1060b47b1543" providerId="ADAL" clId="{53992D96-9BA8-51AE-9EC2-6AC69B0A609E}" dt="2025-10-20T18:07:35.544" v="37" actId="20578"/>
        <pc:sldMkLst>
          <pc:docMk/>
          <pc:sldMk cId="3076347271" sldId="2147479629"/>
        </pc:sldMkLst>
      </pc:sldChg>
      <pc:sldChg chg="delSp modSp add mod">
        <pc:chgData name="Pamela Fox" userId="05c421f6-d446-4f2a-8ee0-1060b47b1543" providerId="ADAL" clId="{53992D96-9BA8-51AE-9EC2-6AC69B0A609E}" dt="2025-10-20T18:09:20.306" v="95" actId="20577"/>
        <pc:sldMkLst>
          <pc:docMk/>
          <pc:sldMk cId="1627829116" sldId="2147479635"/>
        </pc:sldMkLst>
        <pc:spChg chg="mod">
          <ac:chgData name="Pamela Fox" userId="05c421f6-d446-4f2a-8ee0-1060b47b1543" providerId="ADAL" clId="{53992D96-9BA8-51AE-9EC2-6AC69B0A609E}" dt="2025-10-20T18:09:20.306" v="95" actId="20577"/>
          <ac:spMkLst>
            <pc:docMk/>
            <pc:sldMk cId="1627829116" sldId="2147479635"/>
            <ac:spMk id="2" creationId="{34B3D5C9-F14B-F8AC-5483-CF7152CD6E98}"/>
          </ac:spMkLst>
        </pc:spChg>
      </pc:sldChg>
      <pc:sldChg chg="addSp modSp add mod">
        <pc:chgData name="Pamela Fox" userId="05c421f6-d446-4f2a-8ee0-1060b47b1543" providerId="ADAL" clId="{53992D96-9BA8-51AE-9EC2-6AC69B0A609E}" dt="2025-10-20T18:15:37.921" v="303" actId="20577"/>
        <pc:sldMkLst>
          <pc:docMk/>
          <pc:sldMk cId="3760549622" sldId="2147479636"/>
        </pc:sldMkLst>
        <pc:spChg chg="mod">
          <ac:chgData name="Pamela Fox" userId="05c421f6-d446-4f2a-8ee0-1060b47b1543" providerId="ADAL" clId="{53992D96-9BA8-51AE-9EC2-6AC69B0A609E}" dt="2025-10-20T18:11:19.238" v="127" actId="20577"/>
          <ac:spMkLst>
            <pc:docMk/>
            <pc:sldMk cId="3760549622" sldId="2147479636"/>
            <ac:spMk id="2" creationId="{2A172098-5228-55F2-F2C1-59E698DDCB64}"/>
          </ac:spMkLst>
        </pc:spChg>
      </pc:sldChg>
      <pc:sldChg chg="modSp add mod">
        <pc:chgData name="Pamela Fox" userId="05c421f6-d446-4f2a-8ee0-1060b47b1543" providerId="ADAL" clId="{53992D96-9BA8-51AE-9EC2-6AC69B0A609E}" dt="2025-10-20T18:16:09.913" v="358" actId="20577"/>
        <pc:sldMkLst>
          <pc:docMk/>
          <pc:sldMk cId="1059383426" sldId="2147479637"/>
        </pc:sldMkLst>
        <pc:spChg chg="mod">
          <ac:chgData name="Pamela Fox" userId="05c421f6-d446-4f2a-8ee0-1060b47b1543" providerId="ADAL" clId="{53992D96-9BA8-51AE-9EC2-6AC69B0A609E}" dt="2025-10-20T18:15:58.696" v="328" actId="20577"/>
          <ac:spMkLst>
            <pc:docMk/>
            <pc:sldMk cId="1059383426" sldId="2147479637"/>
            <ac:spMk id="2" creationId="{837075E4-9E61-2EE6-6CCC-C945C104A229}"/>
          </ac:spMkLst>
        </pc:spChg>
      </pc:sldChg>
      <pc:sldChg chg="modSp add mod ord modAnim">
        <pc:chgData name="Pamela Fox" userId="05c421f6-d446-4f2a-8ee0-1060b47b1543" providerId="ADAL" clId="{53992D96-9BA8-51AE-9EC2-6AC69B0A609E}" dt="2025-10-20T18:22:45.602" v="826" actId="20577"/>
        <pc:sldMkLst>
          <pc:docMk/>
          <pc:sldMk cId="452289451" sldId="2147479638"/>
        </pc:sldMkLst>
        <pc:spChg chg="mod">
          <ac:chgData name="Pamela Fox" userId="05c421f6-d446-4f2a-8ee0-1060b47b1543" providerId="ADAL" clId="{53992D96-9BA8-51AE-9EC2-6AC69B0A609E}" dt="2025-10-20T18:22:45.602" v="826" actId="20577"/>
          <ac:spMkLst>
            <pc:docMk/>
            <pc:sldMk cId="452289451" sldId="2147479638"/>
            <ac:spMk id="2" creationId="{5F1625E4-10B6-7F3D-CFA1-00B84B1E9FBF}"/>
          </ac:spMkLst>
        </pc:spChg>
      </pc:sldChg>
      <pc:sldChg chg="modSp add mod modAnim">
        <pc:chgData name="Pamela Fox" userId="05c421f6-d446-4f2a-8ee0-1060b47b1543" providerId="ADAL" clId="{53992D96-9BA8-51AE-9EC2-6AC69B0A609E}" dt="2025-10-20T18:22:13.432" v="762" actId="20577"/>
        <pc:sldMkLst>
          <pc:docMk/>
          <pc:sldMk cId="2432041681" sldId="2147479639"/>
        </pc:sldMkLst>
        <pc:spChg chg="mod">
          <ac:chgData name="Pamela Fox" userId="05c421f6-d446-4f2a-8ee0-1060b47b1543" providerId="ADAL" clId="{53992D96-9BA8-51AE-9EC2-6AC69B0A609E}" dt="2025-10-20T18:16:51.841" v="409" actId="20577"/>
          <ac:spMkLst>
            <pc:docMk/>
            <pc:sldMk cId="2432041681" sldId="2147479639"/>
            <ac:spMk id="2" creationId="{267C143F-FFA2-E438-63CD-0F6D0327EE47}"/>
          </ac:spMkLst>
        </pc:spChg>
      </pc:sldChg>
      <pc:sldChg chg="modSp add mod">
        <pc:chgData name="Pamela Fox" userId="05c421f6-d446-4f2a-8ee0-1060b47b1543" providerId="ADAL" clId="{53992D96-9BA8-51AE-9EC2-6AC69B0A609E}" dt="2025-10-20T18:23:38.086" v="871" actId="20577"/>
        <pc:sldMkLst>
          <pc:docMk/>
          <pc:sldMk cId="1920284216" sldId="2147479640"/>
        </pc:sldMkLst>
        <pc:spChg chg="mod">
          <ac:chgData name="Pamela Fox" userId="05c421f6-d446-4f2a-8ee0-1060b47b1543" providerId="ADAL" clId="{53992D96-9BA8-51AE-9EC2-6AC69B0A609E}" dt="2025-10-20T18:23:38.086" v="871" actId="20577"/>
          <ac:spMkLst>
            <pc:docMk/>
            <pc:sldMk cId="1920284216" sldId="2147479640"/>
            <ac:spMk id="2" creationId="{9BCBEB51-5DDC-F46C-D90D-6EBF836B97E3}"/>
          </ac:spMkLst>
        </pc:spChg>
      </pc:sldChg>
      <pc:sldChg chg="addSp delSp modSp add mod">
        <pc:chgData name="Pamela Fox" userId="05c421f6-d446-4f2a-8ee0-1060b47b1543" providerId="ADAL" clId="{53992D96-9BA8-51AE-9EC2-6AC69B0A609E}" dt="2025-10-20T18:25:59.610" v="941" actId="20577"/>
        <pc:sldMkLst>
          <pc:docMk/>
          <pc:sldMk cId="628238716" sldId="2147479641"/>
        </pc:sldMkLst>
        <pc:spChg chg="mod">
          <ac:chgData name="Pamela Fox" userId="05c421f6-d446-4f2a-8ee0-1060b47b1543" providerId="ADAL" clId="{53992D96-9BA8-51AE-9EC2-6AC69B0A609E}" dt="2025-10-20T18:23:56.865" v="894" actId="20577"/>
          <ac:spMkLst>
            <pc:docMk/>
            <pc:sldMk cId="628238716" sldId="2147479641"/>
            <ac:spMk id="2" creationId="{80C88D34-C87D-AEC9-F7ED-C699772FBE99}"/>
          </ac:spMkLst>
        </pc:spChg>
        <pc:spChg chg="add mod">
          <ac:chgData name="Pamela Fox" userId="05c421f6-d446-4f2a-8ee0-1060b47b1543" providerId="ADAL" clId="{53992D96-9BA8-51AE-9EC2-6AC69B0A609E}" dt="2025-10-20T18:25:59.610" v="941" actId="20577"/>
          <ac:spMkLst>
            <pc:docMk/>
            <pc:sldMk cId="628238716" sldId="2147479641"/>
            <ac:spMk id="5" creationId="{A6120450-E004-9D41-0511-F456940BFE0B}"/>
          </ac:spMkLst>
        </pc:spChg>
      </pc:sldChg>
      <pc:sldChg chg="delSp modSp add mod">
        <pc:chgData name="Pamela Fox" userId="05c421f6-d446-4f2a-8ee0-1060b47b1543" providerId="ADAL" clId="{53992D96-9BA8-51AE-9EC2-6AC69B0A609E}" dt="2025-10-20T18:24:37.915" v="910" actId="478"/>
        <pc:sldMkLst>
          <pc:docMk/>
          <pc:sldMk cId="2651463348" sldId="2147479642"/>
        </pc:sldMkLst>
        <pc:spChg chg="mod">
          <ac:chgData name="Pamela Fox" userId="05c421f6-d446-4f2a-8ee0-1060b47b1543" providerId="ADAL" clId="{53992D96-9BA8-51AE-9EC2-6AC69B0A609E}" dt="2025-10-20T18:24:35.728" v="909" actId="20577"/>
          <ac:spMkLst>
            <pc:docMk/>
            <pc:sldMk cId="2651463348" sldId="2147479642"/>
            <ac:spMk id="2" creationId="{D9A91F15-80E6-E2F8-61A2-0BB36A7476E3}"/>
          </ac:spMkLst>
        </pc:spChg>
      </pc:sldChg>
    </pc:docChg>
  </pc:docChgLst>
  <pc:docChgLst>
    <pc:chgData name="Gwyneth Peña-Siguenza" userId="S::gwynethp@microsoft.com::42e4cf84-09c2-4e31-8cfe-799f11230782" providerId="AD" clId="Web-{8B374167-915C-EEA4-B9A8-E5467F85A7CB}"/>
    <pc:docChg chg="modSld">
      <pc:chgData name="Gwyneth Peña-Siguenza" userId="S::gwynethp@microsoft.com::42e4cf84-09c2-4e31-8cfe-799f11230782" providerId="AD" clId="Web-{8B374167-915C-EEA4-B9A8-E5467F85A7CB}" dt="2025-10-21T20:25:54.007" v="78" actId="20577"/>
      <pc:docMkLst>
        <pc:docMk/>
      </pc:docMkLst>
      <pc:sldChg chg="addSp delSp modSp">
        <pc:chgData name="Gwyneth Peña-Siguenza" userId="S::gwynethp@microsoft.com::42e4cf84-09c2-4e31-8cfe-799f11230782" providerId="AD" clId="Web-{8B374167-915C-EEA4-B9A8-E5467F85A7CB}" dt="2025-10-21T20:25:54.007" v="78" actId="20577"/>
        <pc:sldMkLst>
          <pc:docMk/>
          <pc:sldMk cId="1627829116" sldId="2147479635"/>
        </pc:sldMkLst>
        <pc:spChg chg="add mod">
          <ac:chgData name="Gwyneth Peña-Siguenza" userId="S::gwynethp@microsoft.com::42e4cf84-09c2-4e31-8cfe-799f11230782" providerId="AD" clId="Web-{8B374167-915C-EEA4-B9A8-E5467F85A7CB}" dt="2025-10-21T20:25:54.007" v="78" actId="20577"/>
          <ac:spMkLst>
            <pc:docMk/>
            <pc:sldMk cId="1627829116" sldId="2147479635"/>
            <ac:spMk id="4" creationId="{CB7FC977-D3E7-DDCB-752A-D95CB35ECB0F}"/>
          </ac:spMkLst>
        </pc:spChg>
        <pc:spChg chg="add del">
          <ac:chgData name="Gwyneth Peña-Siguenza" userId="S::gwynethp@microsoft.com::42e4cf84-09c2-4e31-8cfe-799f11230782" providerId="AD" clId="Web-{8B374167-915C-EEA4-B9A8-E5467F85A7CB}" dt="2025-10-21T20:25:10.929" v="63"/>
          <ac:spMkLst>
            <pc:docMk/>
            <pc:sldMk cId="1627829116" sldId="2147479635"/>
            <ac:spMk id="6" creationId="{E0BE2786-FC98-0DC7-A258-F0ACFFEE475C}"/>
          </ac:spMkLst>
        </pc:spChg>
      </pc:sldChg>
      <pc:sldChg chg="addSp delSp modSp">
        <pc:chgData name="Gwyneth Peña-Siguenza" userId="S::gwynethp@microsoft.com::42e4cf84-09c2-4e31-8cfe-799f11230782" providerId="AD" clId="Web-{8B374167-915C-EEA4-B9A8-E5467F85A7CB}" dt="2025-10-21T20:24:36.022" v="56" actId="20577"/>
        <pc:sldMkLst>
          <pc:docMk/>
          <pc:sldMk cId="2610944397" sldId="2147479645"/>
        </pc:sldMkLst>
        <pc:spChg chg="mod">
          <ac:chgData name="Gwyneth Peña-Siguenza" userId="S::gwynethp@microsoft.com::42e4cf84-09c2-4e31-8cfe-799f11230782" providerId="AD" clId="Web-{8B374167-915C-EEA4-B9A8-E5467F85A7CB}" dt="2025-10-21T20:23:43.897" v="45" actId="20577"/>
          <ac:spMkLst>
            <pc:docMk/>
            <pc:sldMk cId="2610944397" sldId="2147479645"/>
            <ac:spMk id="2" creationId="{FEE763A9-7485-8968-8CC4-9740D864E72E}"/>
          </ac:spMkLst>
        </pc:spChg>
        <pc:spChg chg="add mod">
          <ac:chgData name="Gwyneth Peña-Siguenza" userId="S::gwynethp@microsoft.com::42e4cf84-09c2-4e31-8cfe-799f11230782" providerId="AD" clId="Web-{8B374167-915C-EEA4-B9A8-E5467F85A7CB}" dt="2025-10-21T20:23:17.021" v="36" actId="1076"/>
          <ac:spMkLst>
            <pc:docMk/>
            <pc:sldMk cId="2610944397" sldId="2147479645"/>
            <ac:spMk id="4" creationId="{1B6497F3-43E7-1A87-AB7D-78344083476F}"/>
          </ac:spMkLst>
        </pc:spChg>
        <pc:spChg chg="add del mod">
          <ac:chgData name="Gwyneth Peña-Siguenza" userId="S::gwynethp@microsoft.com::42e4cf84-09c2-4e31-8cfe-799f11230782" providerId="AD" clId="Web-{8B374167-915C-EEA4-B9A8-E5467F85A7CB}" dt="2025-10-21T20:23:22.615" v="40"/>
          <ac:spMkLst>
            <pc:docMk/>
            <pc:sldMk cId="2610944397" sldId="2147479645"/>
            <ac:spMk id="5" creationId="{ABC4E5CF-98C5-2DE2-C62A-C8C309AB58A0}"/>
          </ac:spMkLst>
        </pc:spChg>
        <pc:spChg chg="add mod">
          <ac:chgData name="Gwyneth Peña-Siguenza" userId="S::gwynethp@microsoft.com::42e4cf84-09c2-4e31-8cfe-799f11230782" providerId="AD" clId="Web-{8B374167-915C-EEA4-B9A8-E5467F85A7CB}" dt="2025-10-21T20:24:05.413" v="52" actId="1076"/>
          <ac:spMkLst>
            <pc:docMk/>
            <pc:sldMk cId="2610944397" sldId="2147479645"/>
            <ac:spMk id="7" creationId="{410FF775-B824-55D2-5861-07691C493852}"/>
          </ac:spMkLst>
        </pc:spChg>
        <pc:spChg chg="mod">
          <ac:chgData name="Gwyneth Peña-Siguenza" userId="S::gwynethp@microsoft.com::42e4cf84-09c2-4e31-8cfe-799f11230782" providerId="AD" clId="Web-{8B374167-915C-EEA4-B9A8-E5467F85A7CB}" dt="2025-10-21T20:24:36.022" v="56" actId="20577"/>
          <ac:spMkLst>
            <pc:docMk/>
            <pc:sldMk cId="2610944397" sldId="2147479645"/>
            <ac:spMk id="9" creationId="{55DF608A-93F8-FDA3-A26E-C10819648275}"/>
          </ac:spMkLst>
        </pc:spChg>
        <pc:graphicFrameChg chg="del">
          <ac:chgData name="Gwyneth Peña-Siguenza" userId="S::gwynethp@microsoft.com::42e4cf84-09c2-4e31-8cfe-799f11230782" providerId="AD" clId="Web-{8B374167-915C-EEA4-B9A8-E5467F85A7CB}" dt="2025-10-21T20:22:06.893" v="0"/>
          <ac:graphicFrameMkLst>
            <pc:docMk/>
            <pc:sldMk cId="2610944397" sldId="2147479645"/>
            <ac:graphicFrameMk id="6" creationId="{99573DD4-A520-80B9-B813-BE5EEE1480BC}"/>
          </ac:graphicFrameMkLst>
        </pc:graphicFrameChg>
      </pc:sldChg>
    </pc:docChg>
  </pc:docChgLst>
  <pc:docChgLst>
    <pc:chgData name="Gwyneth Peña-Siguenza" userId="S::gwynethp@microsoft.com::42e4cf84-09c2-4e31-8cfe-799f11230782" providerId="AD" clId="Web-{08233ACC-84D8-9EFA-E1F9-4025BF4A3A43}"/>
    <pc:docChg chg="modSld sldOrd">
      <pc:chgData name="Gwyneth Peña-Siguenza" userId="S::gwynethp@microsoft.com::42e4cf84-09c2-4e31-8cfe-799f11230782" providerId="AD" clId="Web-{08233ACC-84D8-9EFA-E1F9-4025BF4A3A43}" dt="2025-10-22T14:52:24.792" v="92" actId="20577"/>
      <pc:docMkLst>
        <pc:docMk/>
      </pc:docMkLst>
      <pc:sldChg chg="ord">
        <pc:chgData name="Gwyneth Peña-Siguenza" userId="S::gwynethp@microsoft.com::42e4cf84-09c2-4e31-8cfe-799f11230782" providerId="AD" clId="Web-{08233ACC-84D8-9EFA-E1F9-4025BF4A3A43}" dt="2025-10-22T12:49:14.436" v="36"/>
        <pc:sldMkLst>
          <pc:docMk/>
          <pc:sldMk cId="452289451" sldId="2147479638"/>
        </pc:sldMkLst>
      </pc:sldChg>
      <pc:sldChg chg="modSp">
        <pc:chgData name="Gwyneth Peña-Siguenza" userId="S::gwynethp@microsoft.com::42e4cf84-09c2-4e31-8cfe-799f11230782" providerId="AD" clId="Web-{08233ACC-84D8-9EFA-E1F9-4025BF4A3A43}" dt="2025-10-22T12:49:05.514" v="35" actId="20577"/>
        <pc:sldMkLst>
          <pc:docMk/>
          <pc:sldMk cId="628238716" sldId="2147479641"/>
        </pc:sldMkLst>
        <pc:spChg chg="mod">
          <ac:chgData name="Gwyneth Peña-Siguenza" userId="S::gwynethp@microsoft.com::42e4cf84-09c2-4e31-8cfe-799f11230782" providerId="AD" clId="Web-{08233ACC-84D8-9EFA-E1F9-4025BF4A3A43}" dt="2025-10-22T12:46:50.870" v="14" actId="20577"/>
          <ac:spMkLst>
            <pc:docMk/>
            <pc:sldMk cId="628238716" sldId="2147479641"/>
            <ac:spMk id="2" creationId="{80C88D34-C87D-AEC9-F7ED-C699772FBE99}"/>
          </ac:spMkLst>
        </pc:spChg>
        <pc:spChg chg="mod">
          <ac:chgData name="Gwyneth Peña-Siguenza" userId="S::gwynethp@microsoft.com::42e4cf84-09c2-4e31-8cfe-799f11230782" providerId="AD" clId="Web-{08233ACC-84D8-9EFA-E1F9-4025BF4A3A43}" dt="2025-10-22T12:49:05.514" v="35" actId="20577"/>
          <ac:spMkLst>
            <pc:docMk/>
            <pc:sldMk cId="628238716" sldId="2147479641"/>
            <ac:spMk id="5" creationId="{A6120450-E004-9D41-0511-F456940BFE0B}"/>
          </ac:spMkLst>
        </pc:spChg>
      </pc:sldChg>
      <pc:sldChg chg="modSp">
        <pc:chgData name="Gwyneth Peña-Siguenza" userId="S::gwynethp@microsoft.com::42e4cf84-09c2-4e31-8cfe-799f11230782" providerId="AD" clId="Web-{08233ACC-84D8-9EFA-E1F9-4025BF4A3A43}" dt="2025-10-22T14:52:24.792" v="92" actId="20577"/>
        <pc:sldMkLst>
          <pc:docMk/>
          <pc:sldMk cId="3477450084" sldId="2147479643"/>
        </pc:sldMkLst>
        <pc:spChg chg="mod">
          <ac:chgData name="Gwyneth Peña-Siguenza" userId="S::gwynethp@microsoft.com::42e4cf84-09c2-4e31-8cfe-799f11230782" providerId="AD" clId="Web-{08233ACC-84D8-9EFA-E1F9-4025BF4A3A43}" dt="2025-10-22T14:52:24.792" v="92" actId="20577"/>
          <ac:spMkLst>
            <pc:docMk/>
            <pc:sldMk cId="3477450084" sldId="2147479643"/>
            <ac:spMk id="4" creationId="{857DE1A2-65FF-24A4-54B0-ABCAB26D9B9C}"/>
          </ac:spMkLst>
        </pc:spChg>
        <pc:spChg chg="mod">
          <ac:chgData name="Gwyneth Peña-Siguenza" userId="S::gwynethp@microsoft.com::42e4cf84-09c2-4e31-8cfe-799f11230782" providerId="AD" clId="Web-{08233ACC-84D8-9EFA-E1F9-4025BF4A3A43}" dt="2025-10-22T14:39:21.140" v="37" actId="20577"/>
          <ac:spMkLst>
            <pc:docMk/>
            <pc:sldMk cId="3477450084" sldId="2147479643"/>
            <ac:spMk id="5" creationId="{45D34FF9-F06A-7DC9-090F-22C36727506B}"/>
          </ac:spMkLst>
        </pc:spChg>
      </pc:sldChg>
    </pc:docChg>
  </pc:docChgLst>
  <pc:docChgLst>
    <pc:chgData name="Gwyneth Peña-Siguenza" userId="42e4cf84-09c2-4e31-8cfe-799f11230782" providerId="ADAL" clId="{AE6DF765-146F-53BB-8963-ED28A808C149}"/>
    <pc:docChg chg="undo custSel addSld delSld modSld sldOrd modSection">
      <pc:chgData name="Gwyneth Peña-Siguenza" userId="42e4cf84-09c2-4e31-8cfe-799f11230782" providerId="ADAL" clId="{AE6DF765-146F-53BB-8963-ED28A808C149}" dt="2025-10-22T16:46:12.891" v="291" actId="20577"/>
      <pc:docMkLst>
        <pc:docMk/>
      </pc:docMkLst>
      <pc:sldChg chg="modSp mod">
        <pc:chgData name="Gwyneth Peña-Siguenza" userId="42e4cf84-09c2-4e31-8cfe-799f11230782" providerId="ADAL" clId="{AE6DF765-146F-53BB-8963-ED28A808C149}" dt="2025-10-22T01:34:53.175" v="134" actId="20577"/>
        <pc:sldMkLst>
          <pc:docMk/>
          <pc:sldMk cId="3119309827" sldId="385"/>
        </pc:sldMkLst>
        <pc:spChg chg="mod">
          <ac:chgData name="Gwyneth Peña-Siguenza" userId="42e4cf84-09c2-4e31-8cfe-799f11230782" providerId="ADAL" clId="{AE6DF765-146F-53BB-8963-ED28A808C149}" dt="2025-10-22T01:34:53.175" v="134" actId="20577"/>
          <ac:spMkLst>
            <pc:docMk/>
            <pc:sldMk cId="3119309827" sldId="385"/>
            <ac:spMk id="2" creationId="{3AFA0860-18DF-9B51-C765-8F2E2E8E5832}"/>
          </ac:spMkLst>
        </pc:spChg>
      </pc:sldChg>
      <pc:sldChg chg="addSp modSp mod">
        <pc:chgData name="Gwyneth Peña-Siguenza" userId="42e4cf84-09c2-4e31-8cfe-799f11230782" providerId="ADAL" clId="{AE6DF765-146F-53BB-8963-ED28A808C149}" dt="2025-10-21T16:08:31.265" v="73" actId="1076"/>
        <pc:sldMkLst>
          <pc:docMk/>
          <pc:sldMk cId="3896953364" sldId="2147479624"/>
        </pc:sldMkLst>
        <pc:spChg chg="add mod">
          <ac:chgData name="Gwyneth Peña-Siguenza" userId="42e4cf84-09c2-4e31-8cfe-799f11230782" providerId="ADAL" clId="{AE6DF765-146F-53BB-8963-ED28A808C149}" dt="2025-10-21T16:08:31.265" v="73" actId="1076"/>
          <ac:spMkLst>
            <pc:docMk/>
            <pc:sldMk cId="3896953364" sldId="2147479624"/>
            <ac:spMk id="3" creationId="{51E079CF-1799-5A9D-6F4C-D95719D9D0EC}"/>
          </ac:spMkLst>
        </pc:spChg>
      </pc:sldChg>
      <pc:sldChg chg="addSp modSp mod">
        <pc:chgData name="Gwyneth Peña-Siguenza" userId="42e4cf84-09c2-4e31-8cfe-799f11230782" providerId="ADAL" clId="{AE6DF765-146F-53BB-8963-ED28A808C149}" dt="2025-10-21T16:08:11.593" v="70" actId="14100"/>
        <pc:sldMkLst>
          <pc:docMk/>
          <pc:sldMk cId="3803591906" sldId="2147479625"/>
        </pc:sldMkLst>
        <pc:spChg chg="add mod">
          <ac:chgData name="Gwyneth Peña-Siguenza" userId="42e4cf84-09c2-4e31-8cfe-799f11230782" providerId="ADAL" clId="{AE6DF765-146F-53BB-8963-ED28A808C149}" dt="2025-10-21T16:08:11.593" v="70" actId="14100"/>
          <ac:spMkLst>
            <pc:docMk/>
            <pc:sldMk cId="3803591906" sldId="2147479625"/>
            <ac:spMk id="4" creationId="{A17629B8-967E-6FBF-EA86-B7BE665403CB}"/>
          </ac:spMkLst>
        </pc:spChg>
      </pc:sldChg>
      <pc:sldChg chg="addSp modSp">
        <pc:chgData name="Gwyneth Peña-Siguenza" userId="42e4cf84-09c2-4e31-8cfe-799f11230782" providerId="ADAL" clId="{AE6DF765-146F-53BB-8963-ED28A808C149}" dt="2025-10-21T16:08:27.003" v="71"/>
        <pc:sldMkLst>
          <pc:docMk/>
          <pc:sldMk cId="1957880612" sldId="2147479626"/>
        </pc:sldMkLst>
        <pc:spChg chg="add mod">
          <ac:chgData name="Gwyneth Peña-Siguenza" userId="42e4cf84-09c2-4e31-8cfe-799f11230782" providerId="ADAL" clId="{AE6DF765-146F-53BB-8963-ED28A808C149}" dt="2025-10-21T16:08:27.003" v="71"/>
          <ac:spMkLst>
            <pc:docMk/>
            <pc:sldMk cId="1957880612" sldId="2147479626"/>
            <ac:spMk id="3" creationId="{0F61D93E-18B4-8838-83C3-94E5E7569C13}"/>
          </ac:spMkLst>
        </pc:spChg>
      </pc:sldChg>
      <pc:sldChg chg="modSp mod">
        <pc:chgData name="Gwyneth Peña-Siguenza" userId="42e4cf84-09c2-4e31-8cfe-799f11230782" providerId="ADAL" clId="{AE6DF765-146F-53BB-8963-ED28A808C149}" dt="2025-10-21T16:04:19.390" v="10" actId="20577"/>
        <pc:sldMkLst>
          <pc:docMk/>
          <pc:sldMk cId="3391154472" sldId="2147479630"/>
        </pc:sldMkLst>
        <pc:spChg chg="mod">
          <ac:chgData name="Gwyneth Peña-Siguenza" userId="42e4cf84-09c2-4e31-8cfe-799f11230782" providerId="ADAL" clId="{AE6DF765-146F-53BB-8963-ED28A808C149}" dt="2025-10-21T16:04:19.390" v="10" actId="20577"/>
          <ac:spMkLst>
            <pc:docMk/>
            <pc:sldMk cId="3391154472" sldId="2147479630"/>
            <ac:spMk id="2" creationId="{2A3DE61E-9FFE-297A-654F-9E5DEA740404}"/>
          </ac:spMkLst>
        </pc:spChg>
      </pc:sldChg>
      <pc:sldChg chg="addSp delSp modSp mod">
        <pc:chgData name="Gwyneth Peña-Siguenza" userId="42e4cf84-09c2-4e31-8cfe-799f11230782" providerId="ADAL" clId="{AE6DF765-146F-53BB-8963-ED28A808C149}" dt="2025-10-21T20:27:58.389" v="97" actId="20577"/>
        <pc:sldMkLst>
          <pc:docMk/>
          <pc:sldMk cId="1627829116" sldId="2147479635"/>
        </pc:sldMkLst>
        <pc:spChg chg="add del mod">
          <ac:chgData name="Gwyneth Peña-Siguenza" userId="42e4cf84-09c2-4e31-8cfe-799f11230782" providerId="ADAL" clId="{AE6DF765-146F-53BB-8963-ED28A808C149}" dt="2025-10-21T20:27:34.319" v="92" actId="478"/>
          <ac:spMkLst>
            <pc:docMk/>
            <pc:sldMk cId="1627829116" sldId="2147479635"/>
            <ac:spMk id="3" creationId="{32760D6C-DA93-5687-30CC-C1ACEDC7AA9A}"/>
          </ac:spMkLst>
        </pc:spChg>
        <pc:spChg chg="mod">
          <ac:chgData name="Gwyneth Peña-Siguenza" userId="42e4cf84-09c2-4e31-8cfe-799f11230782" providerId="ADAL" clId="{AE6DF765-146F-53BB-8963-ED28A808C149}" dt="2025-10-21T20:27:58.389" v="97" actId="20577"/>
          <ac:spMkLst>
            <pc:docMk/>
            <pc:sldMk cId="1627829116" sldId="2147479635"/>
            <ac:spMk id="4" creationId="{CB7FC977-D3E7-DDCB-752A-D95CB35ECB0F}"/>
          </ac:spMkLst>
        </pc:spChg>
        <pc:spChg chg="add mod">
          <ac:chgData name="Gwyneth Peña-Siguenza" userId="42e4cf84-09c2-4e31-8cfe-799f11230782" providerId="ADAL" clId="{AE6DF765-146F-53BB-8963-ED28A808C149}" dt="2025-10-21T20:27:49.597" v="95"/>
          <ac:spMkLst>
            <pc:docMk/>
            <pc:sldMk cId="1627829116" sldId="2147479635"/>
            <ac:spMk id="5" creationId="{F29FCB63-937A-7145-4215-C8548D67546F}"/>
          </ac:spMkLst>
        </pc:spChg>
      </pc:sldChg>
      <pc:sldChg chg="addSp delSp modSp mod ord">
        <pc:chgData name="Gwyneth Peña-Siguenza" userId="42e4cf84-09c2-4e31-8cfe-799f11230782" providerId="ADAL" clId="{AE6DF765-146F-53BB-8963-ED28A808C149}" dt="2025-10-22T14:56:10.097" v="248" actId="20577"/>
        <pc:sldMkLst>
          <pc:docMk/>
          <pc:sldMk cId="3760549622" sldId="2147479636"/>
        </pc:sldMkLst>
        <pc:spChg chg="mod">
          <ac:chgData name="Gwyneth Peña-Siguenza" userId="42e4cf84-09c2-4e31-8cfe-799f11230782" providerId="ADAL" clId="{AE6DF765-146F-53BB-8963-ED28A808C149}" dt="2025-10-21T16:04:48.061" v="44" actId="20577"/>
          <ac:spMkLst>
            <pc:docMk/>
            <pc:sldMk cId="3760549622" sldId="2147479636"/>
            <ac:spMk id="2" creationId="{2A172098-5228-55F2-F2C1-59E698DDCB64}"/>
          </ac:spMkLst>
        </pc:spChg>
        <pc:spChg chg="del mod">
          <ac:chgData name="Gwyneth Peña-Siguenza" userId="42e4cf84-09c2-4e31-8cfe-799f11230782" providerId="ADAL" clId="{AE6DF765-146F-53BB-8963-ED28A808C149}" dt="2025-10-21T16:04:55.757" v="47"/>
          <ac:spMkLst>
            <pc:docMk/>
            <pc:sldMk cId="3760549622" sldId="2147479636"/>
            <ac:spMk id="3" creationId="{DF247146-532F-BEA6-8349-8CF86CF86966}"/>
          </ac:spMkLst>
        </pc:spChg>
        <pc:spChg chg="add mod">
          <ac:chgData name="Gwyneth Peña-Siguenza" userId="42e4cf84-09c2-4e31-8cfe-799f11230782" providerId="ADAL" clId="{AE6DF765-146F-53BB-8963-ED28A808C149}" dt="2025-10-22T14:56:10.097" v="248" actId="20577"/>
          <ac:spMkLst>
            <pc:docMk/>
            <pc:sldMk cId="3760549622" sldId="2147479636"/>
            <ac:spMk id="4" creationId="{7BB605F2-15DA-94A3-9C76-A0A238BB5C63}"/>
          </ac:spMkLst>
        </pc:spChg>
        <pc:spChg chg="add mod">
          <ac:chgData name="Gwyneth Peña-Siguenza" userId="42e4cf84-09c2-4e31-8cfe-799f11230782" providerId="ADAL" clId="{AE6DF765-146F-53BB-8963-ED28A808C149}" dt="2025-10-21T16:10:02.588" v="77" actId="1076"/>
          <ac:spMkLst>
            <pc:docMk/>
            <pc:sldMk cId="3760549622" sldId="2147479636"/>
            <ac:spMk id="6" creationId="{5DF49127-D315-20D3-CD9C-0442DD1F53A6}"/>
          </ac:spMkLst>
        </pc:spChg>
      </pc:sldChg>
      <pc:sldChg chg="addSp delSp modSp mod">
        <pc:chgData name="Gwyneth Peña-Siguenza" userId="42e4cf84-09c2-4e31-8cfe-799f11230782" providerId="ADAL" clId="{AE6DF765-146F-53BB-8963-ED28A808C149}" dt="2025-10-21T20:30:32.743" v="116" actId="1076"/>
        <pc:sldMkLst>
          <pc:docMk/>
          <pc:sldMk cId="1059383426" sldId="2147479637"/>
        </pc:sldMkLst>
        <pc:spChg chg="mod">
          <ac:chgData name="Gwyneth Peña-Siguenza" userId="42e4cf84-09c2-4e31-8cfe-799f11230782" providerId="ADAL" clId="{AE6DF765-146F-53BB-8963-ED28A808C149}" dt="2025-10-21T20:30:23.097" v="114" actId="20577"/>
          <ac:spMkLst>
            <pc:docMk/>
            <pc:sldMk cId="1059383426" sldId="2147479637"/>
            <ac:spMk id="2" creationId="{837075E4-9E61-2EE6-6CCC-C945C104A229}"/>
          </ac:spMkLst>
        </pc:spChg>
        <pc:spChg chg="del">
          <ac:chgData name="Gwyneth Peña-Siguenza" userId="42e4cf84-09c2-4e31-8cfe-799f11230782" providerId="ADAL" clId="{AE6DF765-146F-53BB-8963-ED28A808C149}" dt="2025-10-21T20:29:49.029" v="98" actId="478"/>
          <ac:spMkLst>
            <pc:docMk/>
            <pc:sldMk cId="1059383426" sldId="2147479637"/>
            <ac:spMk id="3" creationId="{C6557D5C-6665-778B-C588-46235F102DEE}"/>
          </ac:spMkLst>
        </pc:spChg>
        <pc:spChg chg="add mod">
          <ac:chgData name="Gwyneth Peña-Siguenza" userId="42e4cf84-09c2-4e31-8cfe-799f11230782" providerId="ADAL" clId="{AE6DF765-146F-53BB-8963-ED28A808C149}" dt="2025-10-21T20:30:32.743" v="116" actId="1076"/>
          <ac:spMkLst>
            <pc:docMk/>
            <pc:sldMk cId="1059383426" sldId="2147479637"/>
            <ac:spMk id="7" creationId="{F41FC565-0F30-EAC7-1029-2D430581D5BF}"/>
          </ac:spMkLst>
        </pc:spChg>
        <pc:picChg chg="add mod">
          <ac:chgData name="Gwyneth Peña-Siguenza" userId="42e4cf84-09c2-4e31-8cfe-799f11230782" providerId="ADAL" clId="{AE6DF765-146F-53BB-8963-ED28A808C149}" dt="2025-10-21T20:30:08.326" v="104" actId="1076"/>
          <ac:picMkLst>
            <pc:docMk/>
            <pc:sldMk cId="1059383426" sldId="2147479637"/>
            <ac:picMk id="5" creationId="{90F678CC-A845-1866-6180-E133AB4E0315}"/>
          </ac:picMkLst>
        </pc:picChg>
      </pc:sldChg>
      <pc:sldChg chg="addSp delSp modSp mod delAnim">
        <pc:chgData name="Gwyneth Peña-Siguenza" userId="42e4cf84-09c2-4e31-8cfe-799f11230782" providerId="ADAL" clId="{AE6DF765-146F-53BB-8963-ED28A808C149}" dt="2025-10-22T01:50:31.366" v="196" actId="113"/>
        <pc:sldMkLst>
          <pc:docMk/>
          <pc:sldMk cId="452289451" sldId="2147479638"/>
        </pc:sldMkLst>
        <pc:spChg chg="mod">
          <ac:chgData name="Gwyneth Peña-Siguenza" userId="42e4cf84-09c2-4e31-8cfe-799f11230782" providerId="ADAL" clId="{AE6DF765-146F-53BB-8963-ED28A808C149}" dt="2025-10-22T01:50:31.366" v="196" actId="113"/>
          <ac:spMkLst>
            <pc:docMk/>
            <pc:sldMk cId="452289451" sldId="2147479638"/>
            <ac:spMk id="2" creationId="{5F1625E4-10B6-7F3D-CFA1-00B84B1E9FBF}"/>
          </ac:spMkLst>
        </pc:spChg>
        <pc:spChg chg="del">
          <ac:chgData name="Gwyneth Peña-Siguenza" userId="42e4cf84-09c2-4e31-8cfe-799f11230782" providerId="ADAL" clId="{AE6DF765-146F-53BB-8963-ED28A808C149}" dt="2025-10-22T01:46:22.308" v="139" actId="478"/>
          <ac:spMkLst>
            <pc:docMk/>
            <pc:sldMk cId="452289451" sldId="2147479638"/>
            <ac:spMk id="3" creationId="{426F3DE3-FC0F-4CC2-1CA0-6CECC56052A8}"/>
          </ac:spMkLst>
        </pc:spChg>
        <pc:spChg chg="add mod">
          <ac:chgData name="Gwyneth Peña-Siguenza" userId="42e4cf84-09c2-4e31-8cfe-799f11230782" providerId="ADAL" clId="{AE6DF765-146F-53BB-8963-ED28A808C149}" dt="2025-10-22T01:50:12.696" v="194"/>
          <ac:spMkLst>
            <pc:docMk/>
            <pc:sldMk cId="452289451" sldId="2147479638"/>
            <ac:spMk id="5" creationId="{29B6C361-1608-8B4D-E52C-D22B3055AD43}"/>
          </ac:spMkLst>
        </pc:spChg>
        <pc:graphicFrameChg chg="add mod modGraphic">
          <ac:chgData name="Gwyneth Peña-Siguenza" userId="42e4cf84-09c2-4e31-8cfe-799f11230782" providerId="ADAL" clId="{AE6DF765-146F-53BB-8963-ED28A808C149}" dt="2025-10-22T01:49:03.843" v="187" actId="2165"/>
          <ac:graphicFrameMkLst>
            <pc:docMk/>
            <pc:sldMk cId="452289451" sldId="2147479638"/>
            <ac:graphicFrameMk id="4" creationId="{5B4417F4-4EA3-D518-F9CC-84D9BC154AE4}"/>
          </ac:graphicFrameMkLst>
        </pc:graphicFrameChg>
      </pc:sldChg>
      <pc:sldChg chg="addSp delSp modSp mod delAnim modAnim">
        <pc:chgData name="Gwyneth Peña-Siguenza" userId="42e4cf84-09c2-4e31-8cfe-799f11230782" providerId="ADAL" clId="{AE6DF765-146F-53BB-8963-ED28A808C149}" dt="2025-10-22T01:50:28.206" v="195" actId="113"/>
        <pc:sldMkLst>
          <pc:docMk/>
          <pc:sldMk cId="2432041681" sldId="2147479639"/>
        </pc:sldMkLst>
        <pc:spChg chg="mod">
          <ac:chgData name="Gwyneth Peña-Siguenza" userId="42e4cf84-09c2-4e31-8cfe-799f11230782" providerId="ADAL" clId="{AE6DF765-146F-53BB-8963-ED28A808C149}" dt="2025-10-22T01:50:28.206" v="195" actId="113"/>
          <ac:spMkLst>
            <pc:docMk/>
            <pc:sldMk cId="2432041681" sldId="2147479639"/>
            <ac:spMk id="2" creationId="{267C143F-FFA2-E438-63CD-0F6D0327EE47}"/>
          </ac:spMkLst>
        </pc:spChg>
        <pc:spChg chg="del mod">
          <ac:chgData name="Gwyneth Peña-Siguenza" userId="42e4cf84-09c2-4e31-8cfe-799f11230782" providerId="ADAL" clId="{AE6DF765-146F-53BB-8963-ED28A808C149}" dt="2025-10-22T01:41:07.435" v="138"/>
          <ac:spMkLst>
            <pc:docMk/>
            <pc:sldMk cId="2432041681" sldId="2147479639"/>
            <ac:spMk id="3" creationId="{FE668015-48FB-D0B3-95D1-FFFE50BD9AF1}"/>
          </ac:spMkLst>
        </pc:spChg>
        <pc:spChg chg="add mod">
          <ac:chgData name="Gwyneth Peña-Siguenza" userId="42e4cf84-09c2-4e31-8cfe-799f11230782" providerId="ADAL" clId="{AE6DF765-146F-53BB-8963-ED28A808C149}" dt="2025-10-22T01:49:29.272" v="193" actId="1076"/>
          <ac:spMkLst>
            <pc:docMk/>
            <pc:sldMk cId="2432041681" sldId="2147479639"/>
            <ac:spMk id="6" creationId="{A8CF0FB6-BA36-FADE-3685-4FB5F952A052}"/>
          </ac:spMkLst>
        </pc:spChg>
        <pc:graphicFrameChg chg="add mod modGraphic">
          <ac:chgData name="Gwyneth Peña-Siguenza" userId="42e4cf84-09c2-4e31-8cfe-799f11230782" providerId="ADAL" clId="{AE6DF765-146F-53BB-8963-ED28A808C149}" dt="2025-10-22T01:48:44.007" v="180" actId="14734"/>
          <ac:graphicFrameMkLst>
            <pc:docMk/>
            <pc:sldMk cId="2432041681" sldId="2147479639"/>
            <ac:graphicFrameMk id="4" creationId="{2CD7BEC3-44A3-50E3-C195-DEBEB01F2674}"/>
          </ac:graphicFrameMkLst>
        </pc:graphicFrameChg>
      </pc:sldChg>
      <pc:sldChg chg="addSp delSp modSp mod">
        <pc:chgData name="Gwyneth Peña-Siguenza" userId="42e4cf84-09c2-4e31-8cfe-799f11230782" providerId="ADAL" clId="{AE6DF765-146F-53BB-8963-ED28A808C149}" dt="2025-10-22T14:57:02.381" v="252" actId="404"/>
        <pc:sldMkLst>
          <pc:docMk/>
          <pc:sldMk cId="3477450084" sldId="2147479643"/>
        </pc:sldMkLst>
        <pc:spChg chg="mod">
          <ac:chgData name="Gwyneth Peña-Siguenza" userId="42e4cf84-09c2-4e31-8cfe-799f11230782" providerId="ADAL" clId="{AE6DF765-146F-53BB-8963-ED28A808C149}" dt="2025-10-22T01:51:10.779" v="207" actId="20577"/>
          <ac:spMkLst>
            <pc:docMk/>
            <pc:sldMk cId="3477450084" sldId="2147479643"/>
            <ac:spMk id="2" creationId="{AE25ED15-09F8-92A6-1009-5A69242C3770}"/>
          </ac:spMkLst>
        </pc:spChg>
        <pc:spChg chg="del">
          <ac:chgData name="Gwyneth Peña-Siguenza" userId="42e4cf84-09c2-4e31-8cfe-799f11230782" providerId="ADAL" clId="{AE6DF765-146F-53BB-8963-ED28A808C149}" dt="2025-10-22T01:51:16.331" v="208" actId="478"/>
          <ac:spMkLst>
            <pc:docMk/>
            <pc:sldMk cId="3477450084" sldId="2147479643"/>
            <ac:spMk id="3" creationId="{BDE99924-CCD2-E0CD-761A-458D243DFB4D}"/>
          </ac:spMkLst>
        </pc:spChg>
        <pc:spChg chg="add mod">
          <ac:chgData name="Gwyneth Peña-Siguenza" userId="42e4cf84-09c2-4e31-8cfe-799f11230782" providerId="ADAL" clId="{AE6DF765-146F-53BB-8963-ED28A808C149}" dt="2025-10-22T14:57:02.381" v="252" actId="404"/>
          <ac:spMkLst>
            <pc:docMk/>
            <pc:sldMk cId="3477450084" sldId="2147479643"/>
            <ac:spMk id="4" creationId="{857DE1A2-65FF-24A4-54B0-ABCAB26D9B9C}"/>
          </ac:spMkLst>
        </pc:spChg>
        <pc:spChg chg="add mod">
          <ac:chgData name="Gwyneth Peña-Siguenza" userId="42e4cf84-09c2-4e31-8cfe-799f11230782" providerId="ADAL" clId="{AE6DF765-146F-53BB-8963-ED28A808C149}" dt="2025-10-22T01:51:22.507" v="210"/>
          <ac:spMkLst>
            <pc:docMk/>
            <pc:sldMk cId="3477450084" sldId="2147479643"/>
            <ac:spMk id="5" creationId="{45D34FF9-F06A-7DC9-090F-22C36727506B}"/>
          </ac:spMkLst>
        </pc:spChg>
      </pc:sldChg>
      <pc:sldChg chg="del">
        <pc:chgData name="Gwyneth Peña-Siguenza" userId="42e4cf84-09c2-4e31-8cfe-799f11230782" providerId="ADAL" clId="{AE6DF765-146F-53BB-8963-ED28A808C149}" dt="2025-10-22T16:41:59.377" v="274" actId="2696"/>
        <pc:sldMkLst>
          <pc:docMk/>
          <pc:sldMk cId="723047515" sldId="2147479644"/>
        </pc:sldMkLst>
      </pc:sldChg>
      <pc:sldChg chg="modSp add mod">
        <pc:chgData name="Gwyneth Peña-Siguenza" userId="42e4cf84-09c2-4e31-8cfe-799f11230782" providerId="ADAL" clId="{AE6DF765-146F-53BB-8963-ED28A808C149}" dt="2025-10-22T01:34:46.395" v="132" actId="20577"/>
        <pc:sldMkLst>
          <pc:docMk/>
          <pc:sldMk cId="2610944397" sldId="2147479645"/>
        </pc:sldMkLst>
        <pc:spChg chg="mod">
          <ac:chgData name="Gwyneth Peña-Siguenza" userId="42e4cf84-09c2-4e31-8cfe-799f11230782" providerId="ADAL" clId="{AE6DF765-146F-53BB-8963-ED28A808C149}" dt="2025-10-22T01:34:46.395" v="132" actId="20577"/>
          <ac:spMkLst>
            <pc:docMk/>
            <pc:sldMk cId="2610944397" sldId="2147479645"/>
            <ac:spMk id="4" creationId="{1B6497F3-43E7-1A87-AB7D-78344083476F}"/>
          </ac:spMkLst>
        </pc:spChg>
        <pc:spChg chg="mod">
          <ac:chgData name="Gwyneth Peña-Siguenza" userId="42e4cf84-09c2-4e31-8cfe-799f11230782" providerId="ADAL" clId="{AE6DF765-146F-53BB-8963-ED28A808C149}" dt="2025-10-22T01:34:43.576" v="131" actId="20577"/>
          <ac:spMkLst>
            <pc:docMk/>
            <pc:sldMk cId="2610944397" sldId="2147479645"/>
            <ac:spMk id="7" creationId="{410FF775-B824-55D2-5861-07691C493852}"/>
          </ac:spMkLst>
        </pc:spChg>
      </pc:sldChg>
      <pc:sldChg chg="modSp add del ord">
        <pc:chgData name="Gwyneth Peña-Siguenza" userId="42e4cf84-09c2-4e31-8cfe-799f11230782" providerId="ADAL" clId="{AE6DF765-146F-53BB-8963-ED28A808C149}" dt="2025-10-21T16:10:10.428" v="78" actId="2696"/>
        <pc:sldMkLst>
          <pc:docMk/>
          <pc:sldMk cId="2805745196" sldId="2147479645"/>
        </pc:sldMkLst>
        <pc:spChg chg="mod">
          <ac:chgData name="Gwyneth Peña-Siguenza" userId="42e4cf84-09c2-4e31-8cfe-799f11230782" providerId="ADAL" clId="{AE6DF765-146F-53BB-8963-ED28A808C149}" dt="2025-10-21T16:04:31.088" v="11"/>
          <ac:spMkLst>
            <pc:docMk/>
            <pc:sldMk cId="2805745196" sldId="2147479645"/>
            <ac:spMk id="2" creationId="{9712E205-C3BB-3146-F386-9F1B16AEF8F9}"/>
          </ac:spMkLst>
        </pc:spChg>
      </pc:sldChg>
      <pc:sldChg chg="modSp add mod">
        <pc:chgData name="Gwyneth Peña-Siguenza" userId="42e4cf84-09c2-4e31-8cfe-799f11230782" providerId="ADAL" clId="{AE6DF765-146F-53BB-8963-ED28A808C149}" dt="2025-10-22T16:46:12.891" v="291" actId="20577"/>
        <pc:sldMkLst>
          <pc:docMk/>
          <pc:sldMk cId="2400736092" sldId="2147479646"/>
        </pc:sldMkLst>
        <pc:spChg chg="mod">
          <ac:chgData name="Gwyneth Peña-Siguenza" userId="42e4cf84-09c2-4e31-8cfe-799f11230782" providerId="ADAL" clId="{AE6DF765-146F-53BB-8963-ED28A808C149}" dt="2025-10-22T16:41:17.384" v="273" actId="20577"/>
          <ac:spMkLst>
            <pc:docMk/>
            <pc:sldMk cId="2400736092" sldId="2147479646"/>
            <ac:spMk id="2" creationId="{AD307F53-1A2C-FEC2-3534-F71EBAAD3367}"/>
          </ac:spMkLst>
        </pc:spChg>
        <pc:spChg chg="mod">
          <ac:chgData name="Gwyneth Peña-Siguenza" userId="42e4cf84-09c2-4e31-8cfe-799f11230782" providerId="ADAL" clId="{AE6DF765-146F-53BB-8963-ED28A808C149}" dt="2025-10-22T16:46:12.891" v="291" actId="20577"/>
          <ac:spMkLst>
            <pc:docMk/>
            <pc:sldMk cId="2400736092" sldId="2147479646"/>
            <ac:spMk id="4" creationId="{7AE9BCC2-8986-5495-E38D-04E8E1621639}"/>
          </ac:spMkLst>
        </pc:spChg>
      </pc:sldChg>
    </pc:docChg>
  </pc:docChgLst>
  <pc:docChgLst>
    <pc:chgData name="Gwyneth Peña-Siguenza" userId="S::gwynethp@microsoft.com::42e4cf84-09c2-4e31-8cfe-799f11230782" providerId="AD" clId="Web-{9E3A3098-E893-1184-28B8-9F53743C8FF0}"/>
    <pc:docChg chg="addSld modSld modSection">
      <pc:chgData name="Gwyneth Peña-Siguenza" userId="S::gwynethp@microsoft.com::42e4cf84-09c2-4e31-8cfe-799f11230782" providerId="AD" clId="Web-{9E3A3098-E893-1184-28B8-9F53743C8FF0}" dt="2025-10-21T15:48:24.979" v="165" actId="20577"/>
      <pc:docMkLst>
        <pc:docMk/>
      </pc:docMkLst>
      <pc:sldChg chg="modSp">
        <pc:chgData name="Gwyneth Peña-Siguenza" userId="S::gwynethp@microsoft.com::42e4cf84-09c2-4e31-8cfe-799f11230782" providerId="AD" clId="Web-{9E3A3098-E893-1184-28B8-9F53743C8FF0}" dt="2025-10-21T15:27:10.092" v="2" actId="20577"/>
        <pc:sldMkLst>
          <pc:docMk/>
          <pc:sldMk cId="3779765490" sldId="378"/>
        </pc:sldMkLst>
        <pc:spChg chg="mod">
          <ac:chgData name="Gwyneth Peña-Siguenza" userId="S::gwynethp@microsoft.com::42e4cf84-09c2-4e31-8cfe-799f11230782" providerId="AD" clId="Web-{9E3A3098-E893-1184-28B8-9F53743C8FF0}" dt="2025-10-21T15:27:10.092" v="2" actId="20577"/>
          <ac:spMkLst>
            <pc:docMk/>
            <pc:sldMk cId="3779765490" sldId="378"/>
            <ac:spMk id="3" creationId="{64CEEC87-84BB-209E-3354-0DE1FB6EE350}"/>
          </ac:spMkLst>
        </pc:spChg>
      </pc:sldChg>
      <pc:sldChg chg="modSp">
        <pc:chgData name="Gwyneth Peña-Siguenza" userId="S::gwynethp@microsoft.com::42e4cf84-09c2-4e31-8cfe-799f11230782" providerId="AD" clId="Web-{9E3A3098-E893-1184-28B8-9F53743C8FF0}" dt="2025-10-21T15:40:18.688" v="148" actId="20577"/>
        <pc:sldMkLst>
          <pc:docMk/>
          <pc:sldMk cId="3119309827" sldId="385"/>
        </pc:sldMkLst>
        <pc:spChg chg="mod">
          <ac:chgData name="Gwyneth Peña-Siguenza" userId="S::gwynethp@microsoft.com::42e4cf84-09c2-4e31-8cfe-799f11230782" providerId="AD" clId="Web-{9E3A3098-E893-1184-28B8-9F53743C8FF0}" dt="2025-10-21T15:40:18.688" v="148" actId="20577"/>
          <ac:spMkLst>
            <pc:docMk/>
            <pc:sldMk cId="3119309827" sldId="385"/>
            <ac:spMk id="2" creationId="{3AFA0860-18DF-9B51-C765-8F2E2E8E5832}"/>
          </ac:spMkLst>
        </pc:spChg>
      </pc:sldChg>
      <pc:sldChg chg="modSp">
        <pc:chgData name="Gwyneth Peña-Siguenza" userId="S::gwynethp@microsoft.com::42e4cf84-09c2-4e31-8cfe-799f11230782" providerId="AD" clId="Web-{9E3A3098-E893-1184-28B8-9F53743C8FF0}" dt="2025-10-21T15:40:27.891" v="149" actId="20577"/>
        <pc:sldMkLst>
          <pc:docMk/>
          <pc:sldMk cId="1627829116" sldId="2147479635"/>
        </pc:sldMkLst>
        <pc:spChg chg="mod">
          <ac:chgData name="Gwyneth Peña-Siguenza" userId="S::gwynethp@microsoft.com::42e4cf84-09c2-4e31-8cfe-799f11230782" providerId="AD" clId="Web-{9E3A3098-E893-1184-28B8-9F53743C8FF0}" dt="2025-10-21T15:40:27.891" v="149" actId="20577"/>
          <ac:spMkLst>
            <pc:docMk/>
            <pc:sldMk cId="1627829116" sldId="2147479635"/>
            <ac:spMk id="2" creationId="{34B3D5C9-F14B-F8AC-5483-CF7152CD6E98}"/>
          </ac:spMkLst>
        </pc:spChg>
      </pc:sldChg>
      <pc:sldChg chg="modSp">
        <pc:chgData name="Gwyneth Peña-Siguenza" userId="S::gwynethp@microsoft.com::42e4cf84-09c2-4e31-8cfe-799f11230782" providerId="AD" clId="Web-{9E3A3098-E893-1184-28B8-9F53743C8FF0}" dt="2025-10-21T15:48:07.057" v="163" actId="20577"/>
        <pc:sldMkLst>
          <pc:docMk/>
          <pc:sldMk cId="3760549622" sldId="2147479636"/>
        </pc:sldMkLst>
        <pc:spChg chg="mod">
          <ac:chgData name="Gwyneth Peña-Siguenza" userId="S::gwynethp@microsoft.com::42e4cf84-09c2-4e31-8cfe-799f11230782" providerId="AD" clId="Web-{9E3A3098-E893-1184-28B8-9F53743C8FF0}" dt="2025-10-21T15:48:07.057" v="163" actId="20577"/>
          <ac:spMkLst>
            <pc:docMk/>
            <pc:sldMk cId="3760549622" sldId="2147479636"/>
            <ac:spMk id="3" creationId="{DF247146-532F-BEA6-8349-8CF86CF86966}"/>
          </ac:spMkLst>
        </pc:spChg>
      </pc:sldChg>
      <pc:sldChg chg="addSp delSp modSp">
        <pc:chgData name="Gwyneth Peña-Siguenza" userId="S::gwynethp@microsoft.com::42e4cf84-09c2-4e31-8cfe-799f11230782" providerId="AD" clId="Web-{9E3A3098-E893-1184-28B8-9F53743C8FF0}" dt="2025-10-21T15:37:34.842" v="132" actId="14100"/>
        <pc:sldMkLst>
          <pc:docMk/>
          <pc:sldMk cId="2651463348" sldId="2147479642"/>
        </pc:sldMkLst>
        <pc:spChg chg="add mod">
          <ac:chgData name="Gwyneth Peña-Siguenza" userId="S::gwynethp@microsoft.com::42e4cf84-09c2-4e31-8cfe-799f11230782" providerId="AD" clId="Web-{9E3A3098-E893-1184-28B8-9F53743C8FF0}" dt="2025-10-21T15:37:34.842" v="132" actId="14100"/>
          <ac:spMkLst>
            <pc:docMk/>
            <pc:sldMk cId="2651463348" sldId="2147479642"/>
            <ac:spMk id="9" creationId="{79801B90-2443-1EC1-9D14-D660434F8000}"/>
          </ac:spMkLst>
        </pc:spChg>
        <pc:graphicFrameChg chg="add del mod modGraphic">
          <ac:chgData name="Gwyneth Peña-Siguenza" userId="S::gwynethp@microsoft.com::42e4cf84-09c2-4e31-8cfe-799f11230782" providerId="AD" clId="Web-{9E3A3098-E893-1184-28B8-9F53743C8FF0}" dt="2025-10-21T15:34:16.199" v="16"/>
          <ac:graphicFrameMkLst>
            <pc:docMk/>
            <pc:sldMk cId="2651463348" sldId="2147479642"/>
            <ac:graphicFrameMk id="4" creationId="{B5AECFF9-E1E4-7B1D-1F70-22EECCC38E3C}"/>
          </ac:graphicFrameMkLst>
        </pc:graphicFrameChg>
        <pc:graphicFrameChg chg="add mod modGraphic">
          <ac:chgData name="Gwyneth Peña-Siguenza" userId="S::gwynethp@microsoft.com::42e4cf84-09c2-4e31-8cfe-799f11230782" providerId="AD" clId="Web-{9E3A3098-E893-1184-28B8-9F53743C8FF0}" dt="2025-10-21T15:37:09.498" v="127"/>
          <ac:graphicFrameMkLst>
            <pc:docMk/>
            <pc:sldMk cId="2651463348" sldId="2147479642"/>
            <ac:graphicFrameMk id="6" creationId="{98161639-28FE-3601-93AB-8720AA0A3B56}"/>
          </ac:graphicFrameMkLst>
        </pc:graphicFrameChg>
        <pc:graphicFrameChg chg="add del mod">
          <ac:chgData name="Gwyneth Peña-Siguenza" userId="S::gwynethp@microsoft.com::42e4cf84-09c2-4e31-8cfe-799f11230782" providerId="AD" clId="Web-{9E3A3098-E893-1184-28B8-9F53743C8FF0}" dt="2025-10-21T15:35:25.981" v="47"/>
          <ac:graphicFrameMkLst>
            <pc:docMk/>
            <pc:sldMk cId="2651463348" sldId="2147479642"/>
            <ac:graphicFrameMk id="8" creationId="{892A6958-14CC-0143-0BCA-3814DAD95E74}"/>
          </ac:graphicFrameMkLst>
        </pc:graphicFrameChg>
      </pc:sldChg>
      <pc:sldChg chg="modSp add replId">
        <pc:chgData name="Gwyneth Peña-Siguenza" userId="S::gwynethp@microsoft.com::42e4cf84-09c2-4e31-8cfe-799f11230782" providerId="AD" clId="Web-{9E3A3098-E893-1184-28B8-9F53743C8FF0}" dt="2025-10-21T15:48:16.073" v="164" actId="20577"/>
        <pc:sldMkLst>
          <pc:docMk/>
          <pc:sldMk cId="3477450084" sldId="2147479643"/>
        </pc:sldMkLst>
        <pc:spChg chg="mod">
          <ac:chgData name="Gwyneth Peña-Siguenza" userId="S::gwynethp@microsoft.com::42e4cf84-09c2-4e31-8cfe-799f11230782" providerId="AD" clId="Web-{9E3A3098-E893-1184-28B8-9F53743C8FF0}" dt="2025-10-21T15:48:16.073" v="164" actId="20577"/>
          <ac:spMkLst>
            <pc:docMk/>
            <pc:sldMk cId="3477450084" sldId="2147479643"/>
            <ac:spMk id="3" creationId="{BDE99924-CCD2-E0CD-761A-458D243DFB4D}"/>
          </ac:spMkLst>
        </pc:spChg>
      </pc:sldChg>
      <pc:sldChg chg="modSp add replId">
        <pc:chgData name="Gwyneth Peña-Siguenza" userId="S::gwynethp@microsoft.com::42e4cf84-09c2-4e31-8cfe-799f11230782" providerId="AD" clId="Web-{9E3A3098-E893-1184-28B8-9F53743C8FF0}" dt="2025-10-21T15:48:24.979" v="165" actId="20577"/>
        <pc:sldMkLst>
          <pc:docMk/>
          <pc:sldMk cId="723047515" sldId="2147479644"/>
        </pc:sldMkLst>
        <pc:spChg chg="mod">
          <ac:chgData name="Gwyneth Peña-Siguenza" userId="S::gwynethp@microsoft.com::42e4cf84-09c2-4e31-8cfe-799f11230782" providerId="AD" clId="Web-{9E3A3098-E893-1184-28B8-9F53743C8FF0}" dt="2025-10-21T15:48:24.979" v="165" actId="20577"/>
          <ac:spMkLst>
            <pc:docMk/>
            <pc:sldMk cId="723047515" sldId="2147479644"/>
            <ac:spMk id="3" creationId="{B8B44075-BD93-AE99-1279-0CF49E3F1F7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023C7EB-5B7F-EC35-C47A-3E71DEC2AD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9F19CB-5D50-8F75-DC84-99B30658E1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88F21-FC08-4265-A0EA-7DCAAA8A0386}" type="datetimeFigureOut">
              <a:rPr lang="es-MX" smtClean="0"/>
              <a:t>23/10/25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D974DA-6BA0-F689-ED4C-B26987C81F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1571DD-CE34-DB8F-9E07-DC1DF62173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A85052-7AF3-4E33-B760-A67F7CF6271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963714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429A59-3B4E-43BA-8563-6D5BDB7C83C0}" type="datetimeFigureOut">
              <a:rPr lang="es-MX" smtClean="0"/>
              <a:t>23/10/25</a:t>
            </a:fld>
            <a:endParaRPr lang="es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6777DB-9E19-4DE0-B5FC-477F0E7FE6A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2487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595683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D96BB-F543-B78D-B88F-7350D6247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335A1F-1D35-A1F8-1DD5-2FB8ED9044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951C47-183F-DB79-1800-0A2E33C373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 dirty="0"/>
              <a:t>An embedding encodes an input as a list of floating-point numbers.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 dirty="0"/>
              <a:t>”dog” → [0.017198, -0.007493, -0.057982,…]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 dirty="0"/>
              <a:t>Different embedding models output different embeddings, with varying lengths.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2DC93B-0377-1789-CBB3-11FEB42A89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25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17180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E0720-AA27-E238-EA82-67104175E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3D1DCE-C012-4D88-1042-3F512EA2D5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517600-8B2C-725D-0786-83B6E9E03D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 dirty="0"/>
              <a:t>An embedding encodes an input as a list of floating-point numbers.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 dirty="0"/>
              <a:t>”dog” → [0.017198, -0.007493, -0.057982,…]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 dirty="0"/>
              <a:t>Different embedding models output different embeddings, with varying lengths.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648EA-3DB8-436D-C1C1-DB1B0D926A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26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504143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688C1-7787-5DCC-F3D7-5B46A64C3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D9E54F-B4D0-95B9-97E8-5DEA29511C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8A6F1C-EAE1-687C-0C78-86B4E8702A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 dirty="0"/>
              <a:t>An embedding encodes an input as a list of floating-point numbers.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 dirty="0"/>
              <a:t>”dog” → [0.017198, -0.007493, -0.057982,…]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 dirty="0"/>
              <a:t>Different embedding models output different embeddings, with varying lengths.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E5703-5186-E7F4-7846-3999E4E7B3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28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50938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97F14-4CF4-9ADE-DB35-DF8ED79D4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500A7C-5D1A-CA04-5FE2-9CB8B102A9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5BE8B8-6017-4147-15DF-65CF848739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 dirty="0"/>
              <a:t>An embedding encodes an input as a list of floating-point numbers.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 dirty="0"/>
              <a:t>”dog” → [0.017198, -0.007493, -0.057982,…]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 dirty="0"/>
              <a:t>Different embedding models output different embeddings, with varying lengths.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F664D-6B50-3BE0-FE59-34AC6A0413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29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56757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5E83B-3054-A2FE-E9C3-CBAB3C15E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BB061A-201A-7DA7-8754-374B515D8C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46CF84-ACAE-3A20-A19C-947C38F720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 dirty="0"/>
              <a:t>An embedding encodes an input as a list of floating-point numbers.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 dirty="0"/>
              <a:t>”dog” → [0.017198, -0.007493, -0.057982,…]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 dirty="0"/>
              <a:t>Different embedding models output different embeddings, with varying lengths.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11CF2-509B-66B5-F6D5-1DD4CA0BBB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30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68168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80188-999C-ACB3-7760-EBB974A60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FFA3AB-7D32-01D1-D4D5-BBAC06EA81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FB21B0-9F11-4B67-A904-EE2E28A8B6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/>
              <a:t>An embedding encodes an input as a list of floating-point numbers.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/>
              <a:t>”dog” → [0.017198, -0.007493, -0.057982,…]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/>
              <a:t>Different embedding models output different embeddings, with varying lengths.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40A2BB-B777-32DD-4FA1-0B034087DE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32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75734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3A7FE-0E87-A8D6-4FD5-57923AED9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4BE484-7FEA-078A-CA64-E0D129248A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20F989-465C-C659-D27B-9DDA185FCA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/>
              <a:t>An embedding encodes an input as a list of floating-point numbers.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/>
              <a:t>”dog” → [0.017198, -0.007493, -0.057982,…]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/>
              <a:t>Different embedding models output different embeddings, with varying lengths.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D72499-6120-E21B-F016-3CE38A44E2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33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708954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375DF-BC28-EACA-F82E-52244A028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C66EB6-DA3F-02CD-EAA7-0BF821AFDF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616034-70A2-55F8-A00F-856FFE132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 dirty="0"/>
              <a:t>An embedding encodes an input as a list of floating-point numbers.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 dirty="0"/>
              <a:t>”dog” → [0.017198, -0.007493, -0.057982,…]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 dirty="0"/>
              <a:t>Different embedding models output different embeddings, with varying lengths.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309E5A-793C-1F69-8788-3E16DCB44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35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64077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9539E-B3C6-856C-5DB5-D038664EF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09EE68-D258-3729-45E7-C41A7F4599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A1521-50A8-8D79-EB24-5AFD2EE97D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 dirty="0"/>
              <a:t>An embedding encodes an input as a list of floating-point numbers.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 dirty="0"/>
              <a:t>”dog” → [0.017198, -0.007493, -0.057982,…]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 dirty="0"/>
              <a:t>Different embedding models output different embeddings, with varying lengths.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365417-FB79-D4D2-7F4C-D0927FE103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36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805869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4E236-36FB-3AA1-C6EB-0C0AB05A2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A148EA-0D52-227D-710D-E4BE9B0B67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CD4281-8881-17AB-66BB-1BEDE807CA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/>
              <a:t>An embedding encodes an input as a list of floating-point numbers.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/>
              <a:t>”dog” → [0.017198, -0.007493, -0.057982,…]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/>
              <a:t>Different embedding models output different embeddings, with varying lengths.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4ADC6B-590B-82CB-41E9-A3D3E598D1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37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4764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206013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F1DBF-D2E7-0442-535D-4F2E7D598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11E839-02F0-EF47-205B-CF06A922F7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26028C-C086-6535-E25D-43CA091999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/>
              <a:t>An embedding encodes an input as a list of floating-point numbers.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/>
              <a:t>”dog” → [0.017198, -0.007493, -0.057982,…]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/>
              <a:t>Different embedding models output different embeddings, with varying lengths.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F8411-4638-5307-C55B-78E0E11FD0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38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838686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39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6698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FBD57-E67F-105A-6654-65703F5FC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5179F6-53EB-C2B7-09E9-872B735C3D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E85925-7A7E-C7B1-E9CA-06A3A7EBDD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 dirty="0"/>
              <a:t>An embedding encodes an input as a list of floating-point numbers.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 dirty="0"/>
              <a:t>”dog” → [0.017198, -0.007493, -0.057982,…]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 dirty="0"/>
              <a:t>Different embedding models output different embeddings, with varying lengths.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D3BE0-5B5F-07FB-EA74-AC6A0FE8E0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65084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C2C86-B9A1-E583-2AC1-9E225124A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D51A2F-9C85-F1EB-ED64-D99CC8A8C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0DA7F0-F358-8DF1-5775-B36E46F6A3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 dirty="0"/>
              <a:t>An embedding encodes an input as a list of floating-point numbers.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 dirty="0"/>
              <a:t>”dog” → [0.017198, -0.007493, -0.057982,…]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 dirty="0"/>
              <a:t>Different embedding models output different embeddings, with varying lengths.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95272-FFD0-66E6-DA66-1518DDB2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56513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C340F-759F-3963-BF30-772D7618E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A3F5DA-650C-8F3D-E3EA-74F0DF6694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700756-0186-9654-0D7B-9ADFDD7E4B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 dirty="0"/>
              <a:t>An embedding encodes an input as a list of floating-point numbers.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 dirty="0"/>
              <a:t>”dog” → [0.017198, -0.007493, -0.057982,…]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 dirty="0"/>
              <a:t>Different embedding models output different embeddings, with varying lengths.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D19DB-E912-DF71-E594-FAF725F912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77765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12636-ABD9-EEEB-EDA3-4C514956F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0DE695-A697-44F8-7DA7-420CBC02FF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BA504A-D431-E043-B7E6-B80386FC3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/>
              <a:t>An embedding encodes an input as a list of floating-point numbers.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/>
              <a:t>”dog” → [0.017198, -0.007493, -0.057982,…]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/>
              <a:t>Different embedding models output different embeddings, with varying lengths.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DED97-471D-959A-AEA1-DB02663C35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58024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8E9E0-336B-BC20-CBD5-A6871A309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B8E3EA-5A57-DA53-C0EE-287C5F799C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8FDFC8-E23D-E076-E079-6BC912CE27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/>
              <a:t>An embedding encodes an input as a list of floating-point numbers.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/>
              <a:t>”dog” → [0.017198, -0.007493, -0.057982,…]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/>
              <a:t>Different embedding models output different embeddings, with varying lengths.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DD6D4-8903-3BB8-BAB6-67FA32FDBF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88552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085AC-11A3-8E23-6B91-D575F567D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590169-48EE-2B84-F0B2-5E4B0E53BE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BD576A-B9A0-47A4-EB46-CBFA65AB8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 dirty="0"/>
              <a:t>An embedding encodes an input as a list of floating-point numbers.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 dirty="0"/>
              <a:t>”dog” → [0.017198, -0.007493, -0.057982,…]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 dirty="0"/>
              <a:t>Different embedding models output different embeddings, with varying lengths.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6BF623-A704-481B-D351-CFE92AA4AB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2790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13889-6FF2-EB97-F4B2-A39220E1E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835423-D276-B5A4-ED7E-9C43E91102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7B36DA-587B-5B2E-045F-A4141EE8C2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/>
              <a:t>An embedding encodes an input as a list of floating-point numbers.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/>
              <a:t>”dog” → [0.017198, -0.007493, -0.057982,…]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/>
              <a:t>Different embedding models output different embeddings, with varying lengths.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0BD55F-20CD-F5CE-5BB6-8D179AC37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11618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-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6BCBC1-7984-29EC-810A-050E8BE46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23/10/25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1B3145-37D2-E8B1-3B08-4D8AED6D9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DC7513-1332-CA2B-38BA-4649F4483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32339FE-CC47-9369-9EAF-6CFE23FFF7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921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8C4A3-03C4-5E35-EE53-3E35A3DCB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A0968-75D8-3240-3B7B-524F6AC9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329202D2-7400-B85C-E27C-1C43F148CDD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-17887"/>
            <a:ext cx="12192000" cy="6875887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581A35D0-8E52-1D8E-E991-7D3488348053}"/>
              </a:ext>
            </a:extLst>
          </p:cNvPr>
          <p:cNvSpPr>
            <a:spLocks/>
          </p:cNvSpPr>
          <p:nvPr userDrawn="1"/>
        </p:nvSpPr>
        <p:spPr>
          <a:xfrm>
            <a:off x="0" y="4533900"/>
            <a:ext cx="12192000" cy="2306212"/>
          </a:xfrm>
          <a:custGeom>
            <a:avLst/>
            <a:gdLst/>
            <a:ahLst/>
            <a:cxnLst/>
            <a:rect l="l" t="t" r="r" b="b"/>
            <a:pathLst>
              <a:path w="18532496" h="5054317">
                <a:moveTo>
                  <a:pt x="0" y="0"/>
                </a:moveTo>
                <a:lnTo>
                  <a:pt x="18532496" y="0"/>
                </a:lnTo>
                <a:lnTo>
                  <a:pt x="18532496" y="5054317"/>
                </a:lnTo>
                <a:lnTo>
                  <a:pt x="0" y="50543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67924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14A5ADE2-91DE-370D-21C5-8058DD63D938}"/>
              </a:ext>
            </a:extLst>
          </p:cNvPr>
          <p:cNvSpPr>
            <a:spLocks/>
          </p:cNvSpPr>
          <p:nvPr userDrawn="1"/>
        </p:nvSpPr>
        <p:spPr>
          <a:xfrm flipV="1">
            <a:off x="-244496" y="-1"/>
            <a:ext cx="12436496" cy="1062310"/>
          </a:xfrm>
          <a:custGeom>
            <a:avLst/>
            <a:gdLst/>
            <a:ahLst/>
            <a:cxnLst/>
            <a:rect l="l" t="t" r="r" b="b"/>
            <a:pathLst>
              <a:path w="18532496" h="5054317">
                <a:moveTo>
                  <a:pt x="0" y="5054318"/>
                </a:moveTo>
                <a:lnTo>
                  <a:pt x="18532496" y="5054318"/>
                </a:lnTo>
                <a:lnTo>
                  <a:pt x="18532496" y="0"/>
                </a:lnTo>
                <a:lnTo>
                  <a:pt x="0" y="0"/>
                </a:lnTo>
                <a:lnTo>
                  <a:pt x="0" y="5054318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100000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3E5CBB72-7EC7-EF6C-D52F-900BC0D4D72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 flipH="1">
            <a:off x="-785235" y="-328456"/>
            <a:ext cx="1570470" cy="1769997"/>
          </a:xfrm>
          <a:custGeom>
            <a:avLst/>
            <a:gdLst/>
            <a:ahLst/>
            <a:cxnLst/>
            <a:rect l="l" t="t" r="r" b="b"/>
            <a:pathLst>
              <a:path w="1570470" h="1769997">
                <a:moveTo>
                  <a:pt x="1570470" y="0"/>
                </a:moveTo>
                <a:lnTo>
                  <a:pt x="0" y="0"/>
                </a:lnTo>
                <a:lnTo>
                  <a:pt x="0" y="1769997"/>
                </a:lnTo>
                <a:lnTo>
                  <a:pt x="1570470" y="1769997"/>
                </a:lnTo>
                <a:lnTo>
                  <a:pt x="157047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52760FD5-A0BA-D542-8C26-457197D0C9C1}"/>
              </a:ext>
            </a:extLst>
          </p:cNvPr>
          <p:cNvSpPr/>
          <p:nvPr userDrawn="1"/>
        </p:nvSpPr>
        <p:spPr>
          <a:xfrm>
            <a:off x="11353800" y="-923638"/>
            <a:ext cx="1961317" cy="2210501"/>
          </a:xfrm>
          <a:custGeom>
            <a:avLst/>
            <a:gdLst/>
            <a:ahLst/>
            <a:cxnLst/>
            <a:rect l="l" t="t" r="r" b="b"/>
            <a:pathLst>
              <a:path w="1961317" h="2210501">
                <a:moveTo>
                  <a:pt x="0" y="0"/>
                </a:moveTo>
                <a:lnTo>
                  <a:pt x="1961317" y="0"/>
                </a:lnTo>
                <a:lnTo>
                  <a:pt x="1961317" y="2210501"/>
                </a:lnTo>
                <a:lnTo>
                  <a:pt x="0" y="2210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AD81B3A4-78AF-8B52-CE45-A2BD676D3A12}"/>
              </a:ext>
            </a:extLst>
          </p:cNvPr>
          <p:cNvSpPr/>
          <p:nvPr userDrawn="1"/>
        </p:nvSpPr>
        <p:spPr>
          <a:xfrm>
            <a:off x="11455837" y="5616224"/>
            <a:ext cx="1961317" cy="2210501"/>
          </a:xfrm>
          <a:custGeom>
            <a:avLst/>
            <a:gdLst/>
            <a:ahLst/>
            <a:cxnLst/>
            <a:rect l="l" t="t" r="r" b="b"/>
            <a:pathLst>
              <a:path w="1961317" h="2210501">
                <a:moveTo>
                  <a:pt x="0" y="0"/>
                </a:moveTo>
                <a:lnTo>
                  <a:pt x="1961317" y="0"/>
                </a:lnTo>
                <a:lnTo>
                  <a:pt x="1961317" y="2210501"/>
                </a:lnTo>
                <a:lnTo>
                  <a:pt x="0" y="2210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D19A47D0-0386-C2EB-3688-D5D1F7A0FD9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681027" y="677183"/>
            <a:ext cx="10829946" cy="5485745"/>
            <a:chOff x="0" y="-47625"/>
            <a:chExt cx="4197679" cy="2032576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78AA4D-280D-040C-30AF-540254FEE34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0"/>
              <a:ext cx="4197679" cy="1984951"/>
            </a:xfrm>
            <a:custGeom>
              <a:avLst/>
              <a:gdLst/>
              <a:ahLst/>
              <a:cxnLst/>
              <a:rect l="l" t="t" r="r" b="b"/>
              <a:pathLst>
                <a:path w="4197679" h="1984951">
                  <a:moveTo>
                    <a:pt x="14087" y="0"/>
                  </a:moveTo>
                  <a:lnTo>
                    <a:pt x="4183592" y="0"/>
                  </a:lnTo>
                  <a:cubicBezTo>
                    <a:pt x="4191372" y="0"/>
                    <a:pt x="4197679" y="6307"/>
                    <a:pt x="4197679" y="14087"/>
                  </a:cubicBezTo>
                  <a:lnTo>
                    <a:pt x="4197679" y="1970864"/>
                  </a:lnTo>
                  <a:cubicBezTo>
                    <a:pt x="4197679" y="1978644"/>
                    <a:pt x="4191372" y="1984951"/>
                    <a:pt x="4183592" y="1984951"/>
                  </a:cubicBezTo>
                  <a:lnTo>
                    <a:pt x="14087" y="1984951"/>
                  </a:lnTo>
                  <a:cubicBezTo>
                    <a:pt x="6307" y="1984951"/>
                    <a:pt x="0" y="1978644"/>
                    <a:pt x="0" y="1970864"/>
                  </a:cubicBezTo>
                  <a:lnTo>
                    <a:pt x="0" y="14087"/>
                  </a:lnTo>
                  <a:cubicBezTo>
                    <a:pt x="0" y="6307"/>
                    <a:pt x="6307" y="0"/>
                    <a:pt x="1408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AACC4D65-72F3-882E-0C74-29085F7FAA3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4197679" cy="2032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B81E6FA9-5712-682C-A5FA-B06C89763C5B}"/>
              </a:ext>
            </a:extLst>
          </p:cNvPr>
          <p:cNvSpPr txBox="1">
            <a:spLocks/>
          </p:cNvSpPr>
          <p:nvPr userDrawn="1"/>
        </p:nvSpPr>
        <p:spPr>
          <a:xfrm>
            <a:off x="978147" y="1008156"/>
            <a:ext cx="10235705" cy="765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200846C-D6C9-853D-DB75-4B0B6DF6E2F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78147" y="1964047"/>
            <a:ext cx="10235705" cy="38525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87ACA83-8A24-CEEC-CFF9-272221E05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147" y="1026203"/>
            <a:ext cx="10235705" cy="8064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53289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>
            <a:extLst>
              <a:ext uri="{FF2B5EF4-FFF2-40B4-BE49-F238E27FC236}">
                <a16:creationId xmlns:a16="http://schemas.microsoft.com/office/drawing/2014/main" id="{DA6A76C6-C0A4-6790-3061-968E4DAC09D7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838200" y="0"/>
            <a:ext cx="11353800" cy="6858000"/>
            <a:chOff x="0" y="0"/>
            <a:chExt cx="4197679" cy="1984951"/>
          </a:xfrm>
        </p:grpSpPr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CC5A72BB-BDAC-3A05-54EA-1285727BD27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197679" cy="1984951"/>
            </a:xfrm>
            <a:custGeom>
              <a:avLst/>
              <a:gdLst/>
              <a:ahLst/>
              <a:cxnLst/>
              <a:rect l="l" t="t" r="r" b="b"/>
              <a:pathLst>
                <a:path w="4197679" h="1984951">
                  <a:moveTo>
                    <a:pt x="14087" y="0"/>
                  </a:moveTo>
                  <a:lnTo>
                    <a:pt x="4183592" y="0"/>
                  </a:lnTo>
                  <a:cubicBezTo>
                    <a:pt x="4191372" y="0"/>
                    <a:pt x="4197679" y="6307"/>
                    <a:pt x="4197679" y="14087"/>
                  </a:cubicBezTo>
                  <a:lnTo>
                    <a:pt x="4197679" y="1970864"/>
                  </a:lnTo>
                  <a:cubicBezTo>
                    <a:pt x="4197679" y="1978644"/>
                    <a:pt x="4191372" y="1984951"/>
                    <a:pt x="4183592" y="1984951"/>
                  </a:cubicBezTo>
                  <a:lnTo>
                    <a:pt x="14087" y="1984951"/>
                  </a:lnTo>
                  <a:cubicBezTo>
                    <a:pt x="6307" y="1984951"/>
                    <a:pt x="0" y="1978644"/>
                    <a:pt x="0" y="1970864"/>
                  </a:cubicBezTo>
                  <a:lnTo>
                    <a:pt x="0" y="14087"/>
                  </a:lnTo>
                  <a:cubicBezTo>
                    <a:pt x="0" y="6307"/>
                    <a:pt x="6307" y="0"/>
                    <a:pt x="1408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28219582-B644-88FC-10E4-1824D5EB8D0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4197679" cy="2032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416" y="458258"/>
            <a:ext cx="1091398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A29B-4D9A-F0BE-9E0B-F63084694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416" y="1918758"/>
            <a:ext cx="1091398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60832C5C-8902-D453-4845-67C132625F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77002" y="-29333"/>
            <a:ext cx="915202" cy="6887333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4285" r="-664285"/>
            </a:stretch>
          </a:blipFill>
        </p:spPr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50862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>
            <a:extLst>
              <a:ext uri="{FF2B5EF4-FFF2-40B4-BE49-F238E27FC236}">
                <a16:creationId xmlns:a16="http://schemas.microsoft.com/office/drawing/2014/main" id="{DA6A76C6-C0A4-6790-3061-968E4DAC09D7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838200" y="0"/>
            <a:ext cx="11353800" cy="6858000"/>
            <a:chOff x="0" y="0"/>
            <a:chExt cx="4197679" cy="1984951"/>
          </a:xfrm>
        </p:grpSpPr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CC5A72BB-BDAC-3A05-54EA-1285727BD27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197679" cy="1984951"/>
            </a:xfrm>
            <a:custGeom>
              <a:avLst/>
              <a:gdLst/>
              <a:ahLst/>
              <a:cxnLst/>
              <a:rect l="l" t="t" r="r" b="b"/>
              <a:pathLst>
                <a:path w="4197679" h="1984951">
                  <a:moveTo>
                    <a:pt x="14087" y="0"/>
                  </a:moveTo>
                  <a:lnTo>
                    <a:pt x="4183592" y="0"/>
                  </a:lnTo>
                  <a:cubicBezTo>
                    <a:pt x="4191372" y="0"/>
                    <a:pt x="4197679" y="6307"/>
                    <a:pt x="4197679" y="14087"/>
                  </a:cubicBezTo>
                  <a:lnTo>
                    <a:pt x="4197679" y="1970864"/>
                  </a:lnTo>
                  <a:cubicBezTo>
                    <a:pt x="4197679" y="1978644"/>
                    <a:pt x="4191372" y="1984951"/>
                    <a:pt x="4183592" y="1984951"/>
                  </a:cubicBezTo>
                  <a:lnTo>
                    <a:pt x="14087" y="1984951"/>
                  </a:lnTo>
                  <a:cubicBezTo>
                    <a:pt x="6307" y="1984951"/>
                    <a:pt x="0" y="1978644"/>
                    <a:pt x="0" y="1970864"/>
                  </a:cubicBezTo>
                  <a:lnTo>
                    <a:pt x="0" y="14087"/>
                  </a:lnTo>
                  <a:cubicBezTo>
                    <a:pt x="0" y="6307"/>
                    <a:pt x="6307" y="0"/>
                    <a:pt x="1408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28219582-B644-88FC-10E4-1824D5EB8D0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4197679" cy="2032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109" y="3877577"/>
            <a:ext cx="10913982" cy="7635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A29B-4D9A-F0BE-9E0B-F63084694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416" y="4766731"/>
            <a:ext cx="10913980" cy="1638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60832C5C-8902-D453-4845-67C132625F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77002" y="-29333"/>
            <a:ext cx="915202" cy="6887333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4285" r="-664285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96685936-0169-34D6-D524-77DA27F95E5C}"/>
              </a:ext>
            </a:extLst>
          </p:cNvPr>
          <p:cNvGrpSpPr/>
          <p:nvPr userDrawn="1"/>
        </p:nvGrpSpPr>
        <p:grpSpPr>
          <a:xfrm>
            <a:off x="276434" y="-29334"/>
            <a:ext cx="576580" cy="6858001"/>
            <a:chOff x="0" y="0"/>
            <a:chExt cx="923323" cy="13716000"/>
          </a:xfrm>
        </p:grpSpPr>
        <p:sp>
          <p:nvSpPr>
            <p:cNvPr id="15" name="AutoShape 6">
              <a:extLst>
                <a:ext uri="{FF2B5EF4-FFF2-40B4-BE49-F238E27FC236}">
                  <a16:creationId xmlns:a16="http://schemas.microsoft.com/office/drawing/2014/main" id="{4BBEC499-967A-9B2E-663D-537ACDDA5F8D}"/>
                </a:ext>
              </a:extLst>
            </p:cNvPr>
            <p:cNvSpPr/>
            <p:nvPr/>
          </p:nvSpPr>
          <p:spPr>
            <a:xfrm rot="-5400000">
              <a:off x="-5941027" y="6851650"/>
              <a:ext cx="13716000" cy="0"/>
            </a:xfrm>
            <a:prstGeom prst="line">
              <a:avLst/>
            </a:prstGeom>
            <a:ln w="12700" cap="rnd">
              <a:solidFill>
                <a:srgbClr val="121212">
                  <a:alpha val="26667"/>
                </a:srgb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AC43B49D-943A-E1AC-A2BF-FB8BA8DA7140}"/>
                </a:ext>
              </a:extLst>
            </p:cNvPr>
            <p:cNvSpPr/>
            <p:nvPr/>
          </p:nvSpPr>
          <p:spPr>
            <a:xfrm>
              <a:off x="0" y="6724554"/>
              <a:ext cx="400588" cy="266892"/>
            </a:xfrm>
            <a:custGeom>
              <a:avLst/>
              <a:gdLst/>
              <a:ahLst/>
              <a:cxnLst/>
              <a:rect l="l" t="t" r="r" b="b"/>
              <a:pathLst>
                <a:path w="400588" h="266892">
                  <a:moveTo>
                    <a:pt x="0" y="0"/>
                  </a:moveTo>
                  <a:lnTo>
                    <a:pt x="400588" y="0"/>
                  </a:lnTo>
                  <a:lnTo>
                    <a:pt x="400588" y="266892"/>
                  </a:lnTo>
                  <a:lnTo>
                    <a:pt x="0" y="266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7" name="AutoShape 8">
            <a:extLst>
              <a:ext uri="{FF2B5EF4-FFF2-40B4-BE49-F238E27FC236}">
                <a16:creationId xmlns:a16="http://schemas.microsoft.com/office/drawing/2014/main" id="{5B0F7F05-AE44-780B-B6D3-1C7601CBDAFE}"/>
              </a:ext>
            </a:extLst>
          </p:cNvPr>
          <p:cNvSpPr/>
          <p:nvPr userDrawn="1"/>
        </p:nvSpPr>
        <p:spPr>
          <a:xfrm>
            <a:off x="861483" y="3455987"/>
            <a:ext cx="11330517" cy="4763"/>
          </a:xfrm>
          <a:prstGeom prst="line">
            <a:avLst/>
          </a:prstGeom>
          <a:ln w="9525" cap="rnd">
            <a:solidFill>
              <a:srgbClr val="121212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BC146F-477C-6739-48C0-131FE8CF8B74}"/>
              </a:ext>
            </a:extLst>
          </p:cNvPr>
          <p:cNvSpPr txBox="1">
            <a:spLocks/>
          </p:cNvSpPr>
          <p:nvPr userDrawn="1"/>
        </p:nvSpPr>
        <p:spPr>
          <a:xfrm>
            <a:off x="1066804" y="495445"/>
            <a:ext cx="10913982" cy="76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9CD599-72CC-2EDA-9D9B-CA67650500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058111" y="1462165"/>
            <a:ext cx="10913980" cy="1638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C9B0F46-90AA-AF3A-87DF-2BCBB2898C3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066806" y="389568"/>
            <a:ext cx="10913980" cy="936770"/>
          </a:xfrm>
        </p:spPr>
        <p:txBody>
          <a:bodyPr>
            <a:normAutofit/>
          </a:bodyPr>
          <a:lstStyle>
            <a:lvl1pPr>
              <a:defRPr sz="4400">
                <a:latin typeface="Aptos Display (Headings)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38883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FAE02A-0F3D-772B-AE13-4C3242EB0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23/10/25</a:t>
            </a:fld>
            <a:endParaRPr lang="es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842665-4ED8-5551-CD4E-445F4C4D9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EBB6C-0AEE-790B-DA43-889582BD0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74405D5D-B20D-5EDC-B7DF-DA29FEB96AA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1" y="0"/>
            <a:ext cx="12276667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638" b="-7563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A1B2258-EEDF-F0FE-1595-6FF5A900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you!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380861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A29B-4D9A-F0BE-9E0B-F63084694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30247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6E44D-AF4D-B0D0-2D38-17BF590B4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3F104-8DDE-A1E6-0719-100ACF208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69DBC-2956-8F47-4E6B-2E507E2D9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23/10/25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8C4A3-03C4-5E35-EE53-3E35A3DCB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A0968-75D8-3240-3B7B-524F6AC9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69902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2D45-3A83-AEA7-3C98-A922D9D6F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8A29E-D909-EBD3-F645-D91D5C2795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DD2051-1577-C401-CF83-F5F6F0F17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602E4E-CF91-9091-E3E4-1849EDA11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23/10/25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E6E776-C01B-C144-3A80-F16152D5D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D032A7-C620-28FF-7E02-0504302A8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395493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6243B-4CE5-2C2B-3D4A-4310222E3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AB730-BF81-A82B-31EA-B887DDDB3D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1F2ED-813E-436A-FA87-DF185BDDCD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A6617-C184-23FC-1604-80399909F9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2FA727-B2C2-C624-CD3A-67F966E3E5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406E74-28DE-A028-1DF0-5CA3D35F8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23/10/25</a:t>
            </a:fld>
            <a:endParaRPr lang="es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9A0C9B-9D47-2AC8-32D1-29D486BB4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D3F9C2-F47A-949C-50EB-A6E0CCCB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547725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ACA44-E74A-143E-0F9D-CF483D8B3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5C20D3-4F4E-8DC2-34B5-EFF7681D4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23/10/25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FBE658-2B11-6008-C727-3F41C4B90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909BDF-639D-E898-ED35-F9155D5B3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0928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890D4-0A29-C023-D79F-0EB186935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370AF-B029-62A6-6D49-5CC9FBFF7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91DC73-01B7-2007-BF88-0F021A28E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4DF19B-1A42-1962-C23A-450FDDF67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23/10/25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6EAFA9-490E-0AAA-E440-69610B8AC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818C8-0054-0E70-D43A-429F259C7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62289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- S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6BCBC1-7984-29EC-810A-050E8BE46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23/10/25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1B3145-37D2-E8B1-3B08-4D8AED6D9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DC7513-1332-CA2B-38BA-4649F4483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  <p:pic>
        <p:nvPicPr>
          <p:cNvPr id="6" name="Picture 5" descr="A cartoon character holding a wand&#10;&#10;AI-generated content may be incorrect.">
            <a:extLst>
              <a:ext uri="{FF2B5EF4-FFF2-40B4-BE49-F238E27FC236}">
                <a16:creationId xmlns:a16="http://schemas.microsoft.com/office/drawing/2014/main" id="{9F37F258-5373-CDEA-E267-D30F732AD2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124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F2F8C-D5D9-76D4-64EA-223A757BB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73DEF9-6A1B-863A-2C3A-AC7C336563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2EE354-7F91-C959-7DEB-A6D1172E58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424381-4A22-1980-7BA8-6E4052F1E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23/10/25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704551-DD7B-01B9-0EBE-60F2387CF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959E7-B985-AF19-1695-41D3383E3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878028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741D8-C192-BE6C-99B4-FD11C0C1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542917-210D-567F-2CB7-C194B4504A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45793-45A5-5204-0F61-DD574294D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23/10/25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61B22-5D74-A27A-395B-C4746AF5E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9BF5D-DD6D-6E5B-A417-DD07F5D81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70629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9B1E22-1FE5-FEA0-ABED-031BE49EA2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2F47FB-61AC-82AB-54E7-E333D1BAB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4106A-9714-F515-A1EF-BAE67E2E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23/10/25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850FC-F9C7-4384-87D7-4CE6498E8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133DE-7937-C763-59A1-AC55CDAD4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889505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ssion - ENG - withou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6BCBC1-7984-29EC-810A-050E8BE46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23/10/25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1B3145-37D2-E8B1-3B08-4D8AED6D9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DC7513-1332-CA2B-38BA-4649F4483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  <p:pic>
        <p:nvPicPr>
          <p:cNvPr id="6" name="Picture 5" descr="A cartoon character holding a wand&#10;&#10;AI-generated content may be incorrect.">
            <a:extLst>
              <a:ext uri="{FF2B5EF4-FFF2-40B4-BE49-F238E27FC236}">
                <a16:creationId xmlns:a16="http://schemas.microsoft.com/office/drawing/2014/main" id="{6F56EAAE-366D-05E8-0166-9A3BCCC15D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027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6848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38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635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861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7200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10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14B8ED60-7219-892C-79CA-7D10B076DE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F40303-A40F-426A-4345-EC98B8EB71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0298"/>
            <a:ext cx="91440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F984B-C371-5229-2BC2-C9E004AAE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23/10/25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D9AE3-6A9C-48BF-B625-F62D98CE5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40EDF-E828-983E-3F08-1FD4EF5CA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015118E5-B6A6-8F87-E296-F2B53F1BE5CE}"/>
              </a:ext>
            </a:extLst>
          </p:cNvPr>
          <p:cNvSpPr>
            <a:spLocks/>
          </p:cNvSpPr>
          <p:nvPr userDrawn="1"/>
        </p:nvSpPr>
        <p:spPr>
          <a:xfrm rot="2700000">
            <a:off x="-6920109" y="-8048729"/>
            <a:ext cx="12579858" cy="15065698"/>
          </a:xfrm>
          <a:custGeom>
            <a:avLst/>
            <a:gdLst/>
            <a:ahLst/>
            <a:cxnLst/>
            <a:rect l="l" t="t" r="r" b="b"/>
            <a:pathLst>
              <a:path w="12579858" h="15065698">
                <a:moveTo>
                  <a:pt x="0" y="0"/>
                </a:moveTo>
                <a:lnTo>
                  <a:pt x="12579858" y="0"/>
                </a:lnTo>
                <a:lnTo>
                  <a:pt x="12579858" y="15065698"/>
                </a:lnTo>
                <a:lnTo>
                  <a:pt x="0" y="1506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557A981B-D56E-FF8D-A287-F4589A7FFB62}"/>
              </a:ext>
            </a:extLst>
          </p:cNvPr>
          <p:cNvSpPr/>
          <p:nvPr userDrawn="1"/>
        </p:nvSpPr>
        <p:spPr>
          <a:xfrm rot="2700000">
            <a:off x="4295155" y="3363694"/>
            <a:ext cx="12579858" cy="15065698"/>
          </a:xfrm>
          <a:custGeom>
            <a:avLst/>
            <a:gdLst/>
            <a:ahLst/>
            <a:cxnLst/>
            <a:rect l="l" t="t" r="r" b="b"/>
            <a:pathLst>
              <a:path w="12579858" h="15065698">
                <a:moveTo>
                  <a:pt x="0" y="0"/>
                </a:moveTo>
                <a:lnTo>
                  <a:pt x="12579858" y="0"/>
                </a:lnTo>
                <a:lnTo>
                  <a:pt x="12579858" y="15065699"/>
                </a:lnTo>
                <a:lnTo>
                  <a:pt x="0" y="150656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1EAB633E-DB1D-053B-EC0F-A9FFC99D7D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4717602" y="1126453"/>
            <a:ext cx="8756202" cy="10581513"/>
          </a:xfrm>
          <a:custGeom>
            <a:avLst/>
            <a:gdLst/>
            <a:ahLst/>
            <a:cxnLst/>
            <a:rect l="l" t="t" r="r" b="b"/>
            <a:pathLst>
              <a:path w="8756202" h="10581513">
                <a:moveTo>
                  <a:pt x="0" y="0"/>
                </a:moveTo>
                <a:lnTo>
                  <a:pt x="8756202" y="0"/>
                </a:lnTo>
                <a:lnTo>
                  <a:pt x="8756202" y="10581513"/>
                </a:lnTo>
                <a:lnTo>
                  <a:pt x="0" y="105815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E35DC417-5E11-8C55-7A8C-C34E26BE3E8E}"/>
              </a:ext>
            </a:extLst>
          </p:cNvPr>
          <p:cNvSpPr>
            <a:spLocks/>
          </p:cNvSpPr>
          <p:nvPr userDrawn="1"/>
        </p:nvSpPr>
        <p:spPr>
          <a:xfrm>
            <a:off x="5954084" y="-6249439"/>
            <a:ext cx="15523832" cy="14165497"/>
          </a:xfrm>
          <a:custGeom>
            <a:avLst/>
            <a:gdLst/>
            <a:ahLst/>
            <a:cxnLst/>
            <a:rect l="l" t="t" r="r" b="b"/>
            <a:pathLst>
              <a:path w="15523832" h="14165497">
                <a:moveTo>
                  <a:pt x="0" y="0"/>
                </a:moveTo>
                <a:lnTo>
                  <a:pt x="15523832" y="0"/>
                </a:lnTo>
                <a:lnTo>
                  <a:pt x="15523832" y="14165497"/>
                </a:lnTo>
                <a:lnTo>
                  <a:pt x="0" y="1416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09EDDBB4-180B-3195-2E01-126D73C4CF28}"/>
              </a:ext>
            </a:extLst>
          </p:cNvPr>
          <p:cNvSpPr/>
          <p:nvPr userDrawn="1"/>
        </p:nvSpPr>
        <p:spPr>
          <a:xfrm>
            <a:off x="553172" y="682470"/>
            <a:ext cx="1776025" cy="1776025"/>
          </a:xfrm>
          <a:custGeom>
            <a:avLst/>
            <a:gdLst/>
            <a:ahLst/>
            <a:cxnLst/>
            <a:rect l="l" t="t" r="r" b="b"/>
            <a:pathLst>
              <a:path w="1776025" h="1776025">
                <a:moveTo>
                  <a:pt x="0" y="0"/>
                </a:moveTo>
                <a:lnTo>
                  <a:pt x="1776025" y="0"/>
                </a:lnTo>
                <a:lnTo>
                  <a:pt x="1776025" y="1776024"/>
                </a:lnTo>
                <a:lnTo>
                  <a:pt x="0" y="17760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3EE17185-00E9-129E-619D-AC00CA972B50}"/>
              </a:ext>
            </a:extLst>
          </p:cNvPr>
          <p:cNvSpPr/>
          <p:nvPr userDrawn="1"/>
        </p:nvSpPr>
        <p:spPr>
          <a:xfrm>
            <a:off x="10073978" y="4225416"/>
            <a:ext cx="1703505" cy="1703505"/>
          </a:xfrm>
          <a:custGeom>
            <a:avLst/>
            <a:gdLst/>
            <a:ahLst/>
            <a:cxnLst/>
            <a:rect l="l" t="t" r="r" b="b"/>
            <a:pathLst>
              <a:path w="1703505" h="1703505">
                <a:moveTo>
                  <a:pt x="0" y="0"/>
                </a:moveTo>
                <a:lnTo>
                  <a:pt x="1703505" y="0"/>
                </a:lnTo>
                <a:lnTo>
                  <a:pt x="1703505" y="1703505"/>
                </a:lnTo>
                <a:lnTo>
                  <a:pt x="0" y="17035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7158DB9B-8B48-7177-4CBF-862BB2C84712}"/>
              </a:ext>
            </a:extLst>
          </p:cNvPr>
          <p:cNvSpPr/>
          <p:nvPr userDrawn="1"/>
        </p:nvSpPr>
        <p:spPr>
          <a:xfrm>
            <a:off x="2886574" y="5267045"/>
            <a:ext cx="1590955" cy="1590955"/>
          </a:xfrm>
          <a:custGeom>
            <a:avLst/>
            <a:gdLst/>
            <a:ahLst/>
            <a:cxnLst/>
            <a:rect l="l" t="t" r="r" b="b"/>
            <a:pathLst>
              <a:path w="1590955" h="1590955">
                <a:moveTo>
                  <a:pt x="0" y="0"/>
                </a:moveTo>
                <a:lnTo>
                  <a:pt x="1590955" y="0"/>
                </a:lnTo>
                <a:lnTo>
                  <a:pt x="1590955" y="1590954"/>
                </a:lnTo>
                <a:lnTo>
                  <a:pt x="0" y="15909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325659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074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427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2731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3882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412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329202D2-7400-B85C-E27C-1C43F148CDD2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8350" cy="686972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A6E44D-AF4D-B0D0-2D38-17BF590B4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141154"/>
          </a:xfrm>
        </p:spPr>
        <p:txBody>
          <a:bodyPr anchor="ctr">
            <a:normAutofit/>
          </a:bodyPr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3F104-8DDE-A1E6-0719-100ACF208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850893"/>
            <a:ext cx="10515600" cy="1594358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69DBC-2956-8F47-4E6B-2E507E2D9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23/10/25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8C4A3-03C4-5E35-EE53-3E35A3DCB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A0968-75D8-3240-3B7B-524F6AC9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581A35D0-8E52-1D8E-E991-7D34883480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93133" y="5121977"/>
            <a:ext cx="12285133" cy="1747743"/>
          </a:xfrm>
          <a:custGeom>
            <a:avLst/>
            <a:gdLst/>
            <a:ahLst/>
            <a:cxnLst/>
            <a:rect l="l" t="t" r="r" b="b"/>
            <a:pathLst>
              <a:path w="18532496" h="5054317">
                <a:moveTo>
                  <a:pt x="0" y="0"/>
                </a:moveTo>
                <a:lnTo>
                  <a:pt x="18532496" y="0"/>
                </a:lnTo>
                <a:lnTo>
                  <a:pt x="18532496" y="5054317"/>
                </a:lnTo>
                <a:lnTo>
                  <a:pt x="0" y="50543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67924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14A5ADE2-91DE-370D-21C5-8058DD63D938}"/>
              </a:ext>
            </a:extLst>
          </p:cNvPr>
          <p:cNvSpPr>
            <a:spLocks/>
          </p:cNvSpPr>
          <p:nvPr userDrawn="1"/>
        </p:nvSpPr>
        <p:spPr>
          <a:xfrm flipV="1">
            <a:off x="0" y="-1"/>
            <a:ext cx="12192000" cy="1468529"/>
          </a:xfrm>
          <a:custGeom>
            <a:avLst/>
            <a:gdLst/>
            <a:ahLst/>
            <a:cxnLst/>
            <a:rect l="l" t="t" r="r" b="b"/>
            <a:pathLst>
              <a:path w="18532496" h="5054317">
                <a:moveTo>
                  <a:pt x="0" y="5054318"/>
                </a:moveTo>
                <a:lnTo>
                  <a:pt x="18532496" y="5054318"/>
                </a:lnTo>
                <a:lnTo>
                  <a:pt x="18532496" y="0"/>
                </a:lnTo>
                <a:lnTo>
                  <a:pt x="0" y="0"/>
                </a:lnTo>
                <a:lnTo>
                  <a:pt x="0" y="5054318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100000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3E5CBB72-7EC7-EF6C-D52F-900BC0D4D725}"/>
              </a:ext>
            </a:extLst>
          </p:cNvPr>
          <p:cNvSpPr/>
          <p:nvPr userDrawn="1"/>
        </p:nvSpPr>
        <p:spPr>
          <a:xfrm flipH="1">
            <a:off x="-1106498" y="-634384"/>
            <a:ext cx="1570470" cy="1769997"/>
          </a:xfrm>
          <a:custGeom>
            <a:avLst/>
            <a:gdLst/>
            <a:ahLst/>
            <a:cxnLst/>
            <a:rect l="l" t="t" r="r" b="b"/>
            <a:pathLst>
              <a:path w="1570470" h="1769997">
                <a:moveTo>
                  <a:pt x="1570470" y="0"/>
                </a:moveTo>
                <a:lnTo>
                  <a:pt x="0" y="0"/>
                </a:lnTo>
                <a:lnTo>
                  <a:pt x="0" y="1769997"/>
                </a:lnTo>
                <a:lnTo>
                  <a:pt x="1570470" y="1769997"/>
                </a:lnTo>
                <a:lnTo>
                  <a:pt x="157047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52760FD5-A0BA-D542-8C26-457197D0C9C1}"/>
              </a:ext>
            </a:extLst>
          </p:cNvPr>
          <p:cNvSpPr/>
          <p:nvPr userDrawn="1"/>
        </p:nvSpPr>
        <p:spPr>
          <a:xfrm>
            <a:off x="11353800" y="-633582"/>
            <a:ext cx="1961317" cy="2210501"/>
          </a:xfrm>
          <a:custGeom>
            <a:avLst/>
            <a:gdLst/>
            <a:ahLst/>
            <a:cxnLst/>
            <a:rect l="l" t="t" r="r" b="b"/>
            <a:pathLst>
              <a:path w="1961317" h="2210501">
                <a:moveTo>
                  <a:pt x="0" y="0"/>
                </a:moveTo>
                <a:lnTo>
                  <a:pt x="1961317" y="0"/>
                </a:lnTo>
                <a:lnTo>
                  <a:pt x="1961317" y="2210501"/>
                </a:lnTo>
                <a:lnTo>
                  <a:pt x="0" y="2210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4ABE5541-45AA-5D0D-8169-D76F16EACDA3}"/>
              </a:ext>
            </a:extLst>
          </p:cNvPr>
          <p:cNvSpPr/>
          <p:nvPr userDrawn="1"/>
        </p:nvSpPr>
        <p:spPr>
          <a:xfrm>
            <a:off x="739972" y="471669"/>
            <a:ext cx="1860550" cy="525189"/>
          </a:xfrm>
          <a:custGeom>
            <a:avLst/>
            <a:gdLst/>
            <a:ahLst/>
            <a:cxnLst/>
            <a:rect l="l" t="t" r="r" b="b"/>
            <a:pathLst>
              <a:path w="3040582" h="862772">
                <a:moveTo>
                  <a:pt x="0" y="0"/>
                </a:moveTo>
                <a:lnTo>
                  <a:pt x="3040582" y="0"/>
                </a:lnTo>
                <a:lnTo>
                  <a:pt x="3040582" y="862771"/>
                </a:lnTo>
                <a:lnTo>
                  <a:pt x="0" y="8627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8542" t="-57395" r="-18192" b="-58446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C6718F5-4CB2-A424-FD1A-5CC53BB88C2C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91633" y="4550797"/>
            <a:ext cx="5156494" cy="159435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Role</a:t>
            </a:r>
          </a:p>
          <a:p>
            <a:pPr lvl="0"/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28653AB-9915-A1B3-34BF-C7AA9C6808D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096000" y="4550797"/>
            <a:ext cx="5249941" cy="159435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Role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832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329202D2-7400-B85C-E27C-1C43F148CDD2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8350" cy="686972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A6E44D-AF4D-B0D0-2D38-17BF590B4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2343"/>
            <a:ext cx="10515600" cy="2852737"/>
          </a:xfrm>
        </p:spPr>
        <p:txBody>
          <a:bodyPr anchor="ctr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3F104-8DDE-A1E6-0719-100ACF208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23110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69DBC-2956-8F47-4E6B-2E507E2D9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23/10/25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8C4A3-03C4-5E35-EE53-3E35A3DCB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A0968-75D8-3240-3B7B-524F6AC9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581A35D0-8E52-1D8E-E991-7D34883480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93133" y="5121977"/>
            <a:ext cx="12285133" cy="1747743"/>
          </a:xfrm>
          <a:custGeom>
            <a:avLst/>
            <a:gdLst/>
            <a:ahLst/>
            <a:cxnLst/>
            <a:rect l="l" t="t" r="r" b="b"/>
            <a:pathLst>
              <a:path w="18532496" h="5054317">
                <a:moveTo>
                  <a:pt x="0" y="0"/>
                </a:moveTo>
                <a:lnTo>
                  <a:pt x="18532496" y="0"/>
                </a:lnTo>
                <a:lnTo>
                  <a:pt x="18532496" y="5054317"/>
                </a:lnTo>
                <a:lnTo>
                  <a:pt x="0" y="50543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67924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14A5ADE2-91DE-370D-21C5-8058DD63D938}"/>
              </a:ext>
            </a:extLst>
          </p:cNvPr>
          <p:cNvSpPr>
            <a:spLocks/>
          </p:cNvSpPr>
          <p:nvPr userDrawn="1"/>
        </p:nvSpPr>
        <p:spPr>
          <a:xfrm flipV="1">
            <a:off x="0" y="-1"/>
            <a:ext cx="12192000" cy="1468530"/>
          </a:xfrm>
          <a:custGeom>
            <a:avLst/>
            <a:gdLst/>
            <a:ahLst/>
            <a:cxnLst/>
            <a:rect l="l" t="t" r="r" b="b"/>
            <a:pathLst>
              <a:path w="18532496" h="5054317">
                <a:moveTo>
                  <a:pt x="0" y="5054318"/>
                </a:moveTo>
                <a:lnTo>
                  <a:pt x="18532496" y="5054318"/>
                </a:lnTo>
                <a:lnTo>
                  <a:pt x="18532496" y="0"/>
                </a:lnTo>
                <a:lnTo>
                  <a:pt x="0" y="0"/>
                </a:lnTo>
                <a:lnTo>
                  <a:pt x="0" y="5054318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100000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3E5CBB72-7EC7-EF6C-D52F-900BC0D4D725}"/>
              </a:ext>
            </a:extLst>
          </p:cNvPr>
          <p:cNvSpPr/>
          <p:nvPr userDrawn="1"/>
        </p:nvSpPr>
        <p:spPr>
          <a:xfrm flipH="1">
            <a:off x="-1106498" y="-634384"/>
            <a:ext cx="1570470" cy="1769997"/>
          </a:xfrm>
          <a:custGeom>
            <a:avLst/>
            <a:gdLst/>
            <a:ahLst/>
            <a:cxnLst/>
            <a:rect l="l" t="t" r="r" b="b"/>
            <a:pathLst>
              <a:path w="1570470" h="1769997">
                <a:moveTo>
                  <a:pt x="1570470" y="0"/>
                </a:moveTo>
                <a:lnTo>
                  <a:pt x="0" y="0"/>
                </a:lnTo>
                <a:lnTo>
                  <a:pt x="0" y="1769997"/>
                </a:lnTo>
                <a:lnTo>
                  <a:pt x="1570470" y="1769997"/>
                </a:lnTo>
                <a:lnTo>
                  <a:pt x="157047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52760FD5-A0BA-D542-8C26-457197D0C9C1}"/>
              </a:ext>
            </a:extLst>
          </p:cNvPr>
          <p:cNvSpPr/>
          <p:nvPr userDrawn="1"/>
        </p:nvSpPr>
        <p:spPr>
          <a:xfrm>
            <a:off x="10507263" y="-474478"/>
            <a:ext cx="1961317" cy="2210501"/>
          </a:xfrm>
          <a:custGeom>
            <a:avLst/>
            <a:gdLst/>
            <a:ahLst/>
            <a:cxnLst/>
            <a:rect l="l" t="t" r="r" b="b"/>
            <a:pathLst>
              <a:path w="1961317" h="2210501">
                <a:moveTo>
                  <a:pt x="0" y="0"/>
                </a:moveTo>
                <a:lnTo>
                  <a:pt x="1961317" y="0"/>
                </a:lnTo>
                <a:lnTo>
                  <a:pt x="1961317" y="2210501"/>
                </a:lnTo>
                <a:lnTo>
                  <a:pt x="0" y="2210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AD81B3A4-78AF-8B52-CE45-A2BD676D3A12}"/>
              </a:ext>
            </a:extLst>
          </p:cNvPr>
          <p:cNvSpPr/>
          <p:nvPr userDrawn="1"/>
        </p:nvSpPr>
        <p:spPr>
          <a:xfrm>
            <a:off x="10507262" y="5433661"/>
            <a:ext cx="1961317" cy="2210501"/>
          </a:xfrm>
          <a:custGeom>
            <a:avLst/>
            <a:gdLst/>
            <a:ahLst/>
            <a:cxnLst/>
            <a:rect l="l" t="t" r="r" b="b"/>
            <a:pathLst>
              <a:path w="1961317" h="2210501">
                <a:moveTo>
                  <a:pt x="0" y="0"/>
                </a:moveTo>
                <a:lnTo>
                  <a:pt x="1961317" y="0"/>
                </a:lnTo>
                <a:lnTo>
                  <a:pt x="1961317" y="2210501"/>
                </a:lnTo>
                <a:lnTo>
                  <a:pt x="0" y="2210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13161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0295FCD2-FBD5-1EFB-6B99-A5A5A40535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About you</a:t>
            </a:r>
            <a:endParaRPr lang="es-MX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38C10DA9-B70C-145C-3BF4-E96609F6562A}"/>
              </a:ext>
            </a:extLst>
          </p:cNvPr>
          <p:cNvGrpSpPr/>
          <p:nvPr userDrawn="1"/>
        </p:nvGrpSpPr>
        <p:grpSpPr>
          <a:xfrm>
            <a:off x="838200" y="1690688"/>
            <a:ext cx="10515602" cy="5167313"/>
            <a:chOff x="0" y="-234844"/>
            <a:chExt cx="4396591" cy="2457932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670F8A61-A63F-DE51-BC1C-81A4C91CE8F3}"/>
                </a:ext>
              </a:extLst>
            </p:cNvPr>
            <p:cNvSpPr/>
            <p:nvPr/>
          </p:nvSpPr>
          <p:spPr>
            <a:xfrm>
              <a:off x="0" y="-234844"/>
              <a:ext cx="4396591" cy="2457932"/>
            </a:xfrm>
            <a:custGeom>
              <a:avLst/>
              <a:gdLst/>
              <a:ahLst/>
              <a:cxnLst/>
              <a:rect l="l" t="t" r="r" b="b"/>
              <a:pathLst>
                <a:path w="4396591" h="2223088">
                  <a:moveTo>
                    <a:pt x="13449" y="0"/>
                  </a:moveTo>
                  <a:lnTo>
                    <a:pt x="4383141" y="0"/>
                  </a:lnTo>
                  <a:cubicBezTo>
                    <a:pt x="4390569" y="0"/>
                    <a:pt x="4396591" y="6022"/>
                    <a:pt x="4396591" y="13449"/>
                  </a:cubicBezTo>
                  <a:lnTo>
                    <a:pt x="4396591" y="2209638"/>
                  </a:lnTo>
                  <a:cubicBezTo>
                    <a:pt x="4396591" y="2213205"/>
                    <a:pt x="4395174" y="2216626"/>
                    <a:pt x="4392651" y="2219148"/>
                  </a:cubicBezTo>
                  <a:cubicBezTo>
                    <a:pt x="4390129" y="2221671"/>
                    <a:pt x="4386708" y="2223088"/>
                    <a:pt x="4383141" y="2223088"/>
                  </a:cubicBezTo>
                  <a:lnTo>
                    <a:pt x="13449" y="2223088"/>
                  </a:lnTo>
                  <a:cubicBezTo>
                    <a:pt x="6022" y="2223088"/>
                    <a:pt x="0" y="2217066"/>
                    <a:pt x="0" y="2209638"/>
                  </a:cubicBezTo>
                  <a:lnTo>
                    <a:pt x="0" y="13449"/>
                  </a:lnTo>
                  <a:cubicBezTo>
                    <a:pt x="0" y="6022"/>
                    <a:pt x="6022" y="0"/>
                    <a:pt x="1344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6AD497AD-1ADB-DF0F-B24D-811410E7D65A}"/>
                </a:ext>
              </a:extLst>
            </p:cNvPr>
            <p:cNvSpPr txBox="1"/>
            <p:nvPr/>
          </p:nvSpPr>
          <p:spPr>
            <a:xfrm>
              <a:off x="0" y="-38100"/>
              <a:ext cx="4396590" cy="2261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A29B-4D9A-F0BE-9E0B-F63084694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267" y="1837854"/>
            <a:ext cx="9863666" cy="43391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16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0295FCD2-FBD5-1EFB-6B99-A5A5A40535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About the speakers</a:t>
            </a:r>
            <a:endParaRPr lang="es-MX"/>
          </a:p>
        </p:txBody>
      </p:sp>
      <p:grpSp>
        <p:nvGrpSpPr>
          <p:cNvPr id="12" name="Group 8">
            <a:extLst>
              <a:ext uri="{FF2B5EF4-FFF2-40B4-BE49-F238E27FC236}">
                <a16:creationId xmlns:a16="http://schemas.microsoft.com/office/drawing/2014/main" id="{84CD342C-E2D3-353F-8B33-2ACD3A1BE8B3}"/>
              </a:ext>
            </a:extLst>
          </p:cNvPr>
          <p:cNvGrpSpPr/>
          <p:nvPr userDrawn="1"/>
        </p:nvGrpSpPr>
        <p:grpSpPr>
          <a:xfrm>
            <a:off x="6891020" y="3537719"/>
            <a:ext cx="4064848" cy="3320281"/>
            <a:chOff x="0" y="0"/>
            <a:chExt cx="1513731" cy="2223088"/>
          </a:xfrm>
        </p:grpSpPr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4F86E2AA-C4BD-82FC-82EE-004E6D1D47E9}"/>
                </a:ext>
              </a:extLst>
            </p:cNvPr>
            <p:cNvSpPr/>
            <p:nvPr/>
          </p:nvSpPr>
          <p:spPr>
            <a:xfrm>
              <a:off x="0" y="0"/>
              <a:ext cx="1513731" cy="2223088"/>
            </a:xfrm>
            <a:custGeom>
              <a:avLst/>
              <a:gdLst/>
              <a:ahLst/>
              <a:cxnLst/>
              <a:rect l="l" t="t" r="r" b="b"/>
              <a:pathLst>
                <a:path w="1513731" h="2223088">
                  <a:moveTo>
                    <a:pt x="39064" y="0"/>
                  </a:moveTo>
                  <a:lnTo>
                    <a:pt x="1474668" y="0"/>
                  </a:lnTo>
                  <a:cubicBezTo>
                    <a:pt x="1485028" y="0"/>
                    <a:pt x="1494964" y="4116"/>
                    <a:pt x="1502290" y="11441"/>
                  </a:cubicBezTo>
                  <a:cubicBezTo>
                    <a:pt x="1509616" y="18767"/>
                    <a:pt x="1513731" y="28703"/>
                    <a:pt x="1513731" y="39064"/>
                  </a:cubicBezTo>
                  <a:lnTo>
                    <a:pt x="1513731" y="2184024"/>
                  </a:lnTo>
                  <a:cubicBezTo>
                    <a:pt x="1513731" y="2205598"/>
                    <a:pt x="1496242" y="2223088"/>
                    <a:pt x="1474668" y="2223088"/>
                  </a:cubicBezTo>
                  <a:lnTo>
                    <a:pt x="39064" y="2223088"/>
                  </a:lnTo>
                  <a:cubicBezTo>
                    <a:pt x="17489" y="2223088"/>
                    <a:pt x="0" y="2205598"/>
                    <a:pt x="0" y="2184024"/>
                  </a:cubicBezTo>
                  <a:lnTo>
                    <a:pt x="0" y="39064"/>
                  </a:lnTo>
                  <a:cubicBezTo>
                    <a:pt x="0" y="17489"/>
                    <a:pt x="17489" y="0"/>
                    <a:pt x="3906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EA62988-03A8-2DE6-E763-D7FD9D803333}"/>
                </a:ext>
              </a:extLst>
            </p:cNvPr>
            <p:cNvSpPr txBox="1"/>
            <p:nvPr/>
          </p:nvSpPr>
          <p:spPr>
            <a:xfrm>
              <a:off x="0" y="-47625"/>
              <a:ext cx="1513731" cy="22707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8">
            <a:extLst>
              <a:ext uri="{FF2B5EF4-FFF2-40B4-BE49-F238E27FC236}">
                <a16:creationId xmlns:a16="http://schemas.microsoft.com/office/drawing/2014/main" id="{CA45EA46-89E2-2C45-FAE0-708611EC9957}"/>
              </a:ext>
            </a:extLst>
          </p:cNvPr>
          <p:cNvGrpSpPr/>
          <p:nvPr userDrawn="1"/>
        </p:nvGrpSpPr>
        <p:grpSpPr>
          <a:xfrm>
            <a:off x="1075267" y="3537719"/>
            <a:ext cx="4064848" cy="3320281"/>
            <a:chOff x="0" y="0"/>
            <a:chExt cx="1513731" cy="2223088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21B8092-5047-EEF5-E13B-09FC7334CE51}"/>
                </a:ext>
              </a:extLst>
            </p:cNvPr>
            <p:cNvSpPr/>
            <p:nvPr/>
          </p:nvSpPr>
          <p:spPr>
            <a:xfrm>
              <a:off x="0" y="0"/>
              <a:ext cx="1513731" cy="2223088"/>
            </a:xfrm>
            <a:custGeom>
              <a:avLst/>
              <a:gdLst/>
              <a:ahLst/>
              <a:cxnLst/>
              <a:rect l="l" t="t" r="r" b="b"/>
              <a:pathLst>
                <a:path w="1513731" h="2223088">
                  <a:moveTo>
                    <a:pt x="39064" y="0"/>
                  </a:moveTo>
                  <a:lnTo>
                    <a:pt x="1474668" y="0"/>
                  </a:lnTo>
                  <a:cubicBezTo>
                    <a:pt x="1485028" y="0"/>
                    <a:pt x="1494964" y="4116"/>
                    <a:pt x="1502290" y="11441"/>
                  </a:cubicBezTo>
                  <a:cubicBezTo>
                    <a:pt x="1509616" y="18767"/>
                    <a:pt x="1513731" y="28703"/>
                    <a:pt x="1513731" y="39064"/>
                  </a:cubicBezTo>
                  <a:lnTo>
                    <a:pt x="1513731" y="2184024"/>
                  </a:lnTo>
                  <a:cubicBezTo>
                    <a:pt x="1513731" y="2205598"/>
                    <a:pt x="1496242" y="2223088"/>
                    <a:pt x="1474668" y="2223088"/>
                  </a:cubicBezTo>
                  <a:lnTo>
                    <a:pt x="39064" y="2223088"/>
                  </a:lnTo>
                  <a:cubicBezTo>
                    <a:pt x="17489" y="2223088"/>
                    <a:pt x="0" y="2205598"/>
                    <a:pt x="0" y="2184024"/>
                  </a:cubicBezTo>
                  <a:lnTo>
                    <a:pt x="0" y="39064"/>
                  </a:lnTo>
                  <a:cubicBezTo>
                    <a:pt x="0" y="17489"/>
                    <a:pt x="17489" y="0"/>
                    <a:pt x="3906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37CCC31-8AF4-47FA-8DCA-1BD5C1B435BC}"/>
                </a:ext>
              </a:extLst>
            </p:cNvPr>
            <p:cNvSpPr txBox="1"/>
            <p:nvPr/>
          </p:nvSpPr>
          <p:spPr>
            <a:xfrm>
              <a:off x="0" y="-47625"/>
              <a:ext cx="1513731" cy="22707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1EDC61F-BE19-72DD-112C-956072532F5D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458710" y="2055813"/>
            <a:ext cx="2929468" cy="2778654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67F8969-FF6A-9BCC-AAAE-F6E9D06627D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7458711" y="5162293"/>
            <a:ext cx="2929468" cy="150239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Your Name</a:t>
            </a:r>
          </a:p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Social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64A18B6-AE97-E15D-EB56-EA636756AB0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642957" y="5162293"/>
            <a:ext cx="2929468" cy="150239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Your Name</a:t>
            </a:r>
          </a:p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Social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A49CB7E8-945A-668B-6849-ED0A7A9C6C14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1642957" y="2039673"/>
            <a:ext cx="2929468" cy="2778654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620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ain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0295FCD2-FBD5-1EFB-6B99-A5A5A40535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38C10DA9-B70C-145C-3BF4-E96609F6562A}"/>
              </a:ext>
            </a:extLst>
          </p:cNvPr>
          <p:cNvGrpSpPr/>
          <p:nvPr userDrawn="1"/>
        </p:nvGrpSpPr>
        <p:grpSpPr>
          <a:xfrm>
            <a:off x="838200" y="2184401"/>
            <a:ext cx="10515600" cy="4673600"/>
            <a:chOff x="0" y="0"/>
            <a:chExt cx="4396590" cy="2223088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670F8A61-A63F-DE51-BC1C-81A4C91CE8F3}"/>
                </a:ext>
              </a:extLst>
            </p:cNvPr>
            <p:cNvSpPr/>
            <p:nvPr/>
          </p:nvSpPr>
          <p:spPr>
            <a:xfrm>
              <a:off x="0" y="0"/>
              <a:ext cx="4396591" cy="2223088"/>
            </a:xfrm>
            <a:custGeom>
              <a:avLst/>
              <a:gdLst/>
              <a:ahLst/>
              <a:cxnLst/>
              <a:rect l="l" t="t" r="r" b="b"/>
              <a:pathLst>
                <a:path w="4396591" h="2223088">
                  <a:moveTo>
                    <a:pt x="13449" y="0"/>
                  </a:moveTo>
                  <a:lnTo>
                    <a:pt x="4383141" y="0"/>
                  </a:lnTo>
                  <a:cubicBezTo>
                    <a:pt x="4390569" y="0"/>
                    <a:pt x="4396591" y="6022"/>
                    <a:pt x="4396591" y="13449"/>
                  </a:cubicBezTo>
                  <a:lnTo>
                    <a:pt x="4396591" y="2209638"/>
                  </a:lnTo>
                  <a:cubicBezTo>
                    <a:pt x="4396591" y="2213205"/>
                    <a:pt x="4395174" y="2216626"/>
                    <a:pt x="4392651" y="2219148"/>
                  </a:cubicBezTo>
                  <a:cubicBezTo>
                    <a:pt x="4390129" y="2221671"/>
                    <a:pt x="4386708" y="2223088"/>
                    <a:pt x="4383141" y="2223088"/>
                  </a:cubicBezTo>
                  <a:lnTo>
                    <a:pt x="13449" y="2223088"/>
                  </a:lnTo>
                  <a:cubicBezTo>
                    <a:pt x="6022" y="2223088"/>
                    <a:pt x="0" y="2217066"/>
                    <a:pt x="0" y="2209638"/>
                  </a:cubicBezTo>
                  <a:lnTo>
                    <a:pt x="0" y="13449"/>
                  </a:lnTo>
                  <a:cubicBezTo>
                    <a:pt x="0" y="6022"/>
                    <a:pt x="6022" y="0"/>
                    <a:pt x="1344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6AD497AD-1ADB-DF0F-B24D-811410E7D65A}"/>
                </a:ext>
              </a:extLst>
            </p:cNvPr>
            <p:cNvSpPr txBox="1"/>
            <p:nvPr/>
          </p:nvSpPr>
          <p:spPr>
            <a:xfrm>
              <a:off x="0" y="-38100"/>
              <a:ext cx="4396590" cy="2261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A29B-4D9A-F0BE-9E0B-F63084694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267" y="2590800"/>
            <a:ext cx="9863666" cy="3586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44878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0295FCD2-FBD5-1EFB-6B99-A5A5A40535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6307667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Topic 2</a:t>
            </a:r>
            <a:endParaRPr lang="es-MX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38C10DA9-B70C-145C-3BF4-E96609F6562A}"/>
              </a:ext>
            </a:extLst>
          </p:cNvPr>
          <p:cNvGrpSpPr/>
          <p:nvPr userDrawn="1"/>
        </p:nvGrpSpPr>
        <p:grpSpPr>
          <a:xfrm>
            <a:off x="838200" y="2184401"/>
            <a:ext cx="10515600" cy="4673600"/>
            <a:chOff x="0" y="0"/>
            <a:chExt cx="4396590" cy="2223088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670F8A61-A63F-DE51-BC1C-81A4C91CE8F3}"/>
                </a:ext>
              </a:extLst>
            </p:cNvPr>
            <p:cNvSpPr/>
            <p:nvPr/>
          </p:nvSpPr>
          <p:spPr>
            <a:xfrm>
              <a:off x="0" y="0"/>
              <a:ext cx="4396591" cy="2223088"/>
            </a:xfrm>
            <a:custGeom>
              <a:avLst/>
              <a:gdLst/>
              <a:ahLst/>
              <a:cxnLst/>
              <a:rect l="l" t="t" r="r" b="b"/>
              <a:pathLst>
                <a:path w="4396591" h="2223088">
                  <a:moveTo>
                    <a:pt x="13449" y="0"/>
                  </a:moveTo>
                  <a:lnTo>
                    <a:pt x="4383141" y="0"/>
                  </a:lnTo>
                  <a:cubicBezTo>
                    <a:pt x="4390569" y="0"/>
                    <a:pt x="4396591" y="6022"/>
                    <a:pt x="4396591" y="13449"/>
                  </a:cubicBezTo>
                  <a:lnTo>
                    <a:pt x="4396591" y="2209638"/>
                  </a:lnTo>
                  <a:cubicBezTo>
                    <a:pt x="4396591" y="2213205"/>
                    <a:pt x="4395174" y="2216626"/>
                    <a:pt x="4392651" y="2219148"/>
                  </a:cubicBezTo>
                  <a:cubicBezTo>
                    <a:pt x="4390129" y="2221671"/>
                    <a:pt x="4386708" y="2223088"/>
                    <a:pt x="4383141" y="2223088"/>
                  </a:cubicBezTo>
                  <a:lnTo>
                    <a:pt x="13449" y="2223088"/>
                  </a:lnTo>
                  <a:cubicBezTo>
                    <a:pt x="6022" y="2223088"/>
                    <a:pt x="0" y="2217066"/>
                    <a:pt x="0" y="2209638"/>
                  </a:cubicBezTo>
                  <a:lnTo>
                    <a:pt x="0" y="13449"/>
                  </a:lnTo>
                  <a:cubicBezTo>
                    <a:pt x="0" y="6022"/>
                    <a:pt x="6022" y="0"/>
                    <a:pt x="1344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6AD497AD-1ADB-DF0F-B24D-811410E7D65A}"/>
                </a:ext>
              </a:extLst>
            </p:cNvPr>
            <p:cNvSpPr txBox="1"/>
            <p:nvPr/>
          </p:nvSpPr>
          <p:spPr>
            <a:xfrm>
              <a:off x="0" y="-38100"/>
              <a:ext cx="4396590" cy="2261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A29B-4D9A-F0BE-9E0B-F63084694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267" y="2590800"/>
            <a:ext cx="9863666" cy="3586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3DAB7B18-2172-6B5E-E96C-86A5E2B0D6A1}"/>
              </a:ext>
            </a:extLst>
          </p:cNvPr>
          <p:cNvSpPr/>
          <p:nvPr userDrawn="1"/>
        </p:nvSpPr>
        <p:spPr>
          <a:xfrm>
            <a:off x="6096000" y="-5658646"/>
            <a:ext cx="15523832" cy="14165497"/>
          </a:xfrm>
          <a:custGeom>
            <a:avLst/>
            <a:gdLst/>
            <a:ahLst/>
            <a:cxnLst/>
            <a:rect l="l" t="t" r="r" b="b"/>
            <a:pathLst>
              <a:path w="15523832" h="14165497">
                <a:moveTo>
                  <a:pt x="0" y="0"/>
                </a:moveTo>
                <a:lnTo>
                  <a:pt x="15523832" y="0"/>
                </a:lnTo>
                <a:lnTo>
                  <a:pt x="15523832" y="14165497"/>
                </a:lnTo>
                <a:lnTo>
                  <a:pt x="0" y="1416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1EDC61F-BE19-72DD-112C-956072532F5D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696201" y="1146176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011B5D-82C1-6F6D-D8BA-6C1053195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9B62F-7E8A-D6CF-D5AB-E82D2B53D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53780-EE84-6AB5-4311-157708D6A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894684-00AF-422F-9E70-484377D91052}" type="datetimeFigureOut">
              <a:rPr lang="es-MX" smtClean="0"/>
              <a:t>23/10/25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A6702-23AF-355E-E6EF-D39091A582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2D74D-5BAE-5E6C-D834-ABB626BE9E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037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83" r:id="rId2"/>
    <p:sldLayoutId id="2147483649" r:id="rId3"/>
    <p:sldLayoutId id="2147483678" r:id="rId4"/>
    <p:sldLayoutId id="2147483684" r:id="rId5"/>
    <p:sldLayoutId id="2147483674" r:id="rId6"/>
    <p:sldLayoutId id="2147483675" r:id="rId7"/>
    <p:sldLayoutId id="2147483673" r:id="rId8"/>
    <p:sldLayoutId id="2147483676" r:id="rId9"/>
    <p:sldLayoutId id="2147483679" r:id="rId10"/>
    <p:sldLayoutId id="2147483680" r:id="rId11"/>
    <p:sldLayoutId id="2147483681" r:id="rId12"/>
    <p:sldLayoutId id="2147483655" r:id="rId13"/>
    <p:sldLayoutId id="2147483650" r:id="rId14"/>
    <p:sldLayoutId id="2147483651" r:id="rId15"/>
    <p:sldLayoutId id="2147483652" r:id="rId16"/>
    <p:sldLayoutId id="2147483653" r:id="rId17"/>
    <p:sldLayoutId id="2147483654" r:id="rId18"/>
    <p:sldLayoutId id="2147483656" r:id="rId19"/>
    <p:sldLayoutId id="2147483657" r:id="rId20"/>
    <p:sldLayoutId id="2147483658" r:id="rId21"/>
    <p:sldLayoutId id="2147483659" r:id="rId22"/>
    <p:sldLayoutId id="2147483685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457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contextprotocol.io/docs/learn/architectur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modelcontextprotocol.io/clients#feature-support-matrix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contextprotocol.io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contextprotocol.io/docs/learn/server-concept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lowin/fastmcp" TargetMode="External"/><Relationship Id="rId2" Type="http://schemas.openxmlformats.org/officeDocument/2006/relationships/hyperlink" Target="https://github.com/modelcontextprotocol/python-sdk" TargetMode="Externa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python-mcp-demo/blob/main/basic_mcp_stdio.py" TargetMode="Externa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pythonia/recurso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python-mcp-demo/blob/main/basic_mcp_stdio.py" TargetMode="Externa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python-mcp-demo/blob/main/basic_mcp_stdio.py" TargetMode="Externa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-Samples/python-mcp-demo/blob/main/.vscode/mcp.jso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-Samples/python-mcp-demo/blob/main/langchainv1_mcp_http.py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-Samples/python-mcp-demo/blob/main/langchainv1_mcp_http.py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be.com/@lagps" TargetMode="External"/><Relationship Id="rId2" Type="http://schemas.openxmlformats.org/officeDocument/2006/relationships/hyperlink" Target="https://linkedin.com/in/madebygps" TargetMode="Externa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-Samples/python-mcp-demo/blob/main/langchainv1_mcp_github.py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github.com/Azure-Samples/python-mcp-demo/blob/main/langchainv1_mcp_http.py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github.com/Azure-Samples/azure-ai-travel-agents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4Pu0ELX3sk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4Pu0ELX3sk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icrosoft/playwright-mcp" TargetMode="External"/><Relationship Id="rId3" Type="http://schemas.openxmlformats.org/officeDocument/2006/relationships/hyperlink" Target="https://github.com/microsoft/mcp-for-beginners" TargetMode="External"/><Relationship Id="rId7" Type="http://schemas.openxmlformats.org/officeDocument/2006/relationships/hyperlink" Target="https://github.com/github/github-mcp-server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learn.microsoft.com/azure/developer/azure-mcp-server/get-started" TargetMode="External"/><Relationship Id="rId5" Type="http://schemas.openxmlformats.org/officeDocument/2006/relationships/hyperlink" Target="https://learn.microsoft.com/training/support/mcp" TargetMode="External"/><Relationship Id="rId4" Type="http://schemas.openxmlformats.org/officeDocument/2006/relationships/hyperlink" Target="https://github.com/Azure-Samples/mcp-sdk-functions-hosting-python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26" Type="http://schemas.openxmlformats.org/officeDocument/2006/relationships/image" Target="../media/image56.png"/><Relationship Id="rId3" Type="http://schemas.openxmlformats.org/officeDocument/2006/relationships/image" Target="../media/image33.png"/><Relationship Id="rId21" Type="http://schemas.openxmlformats.org/officeDocument/2006/relationships/image" Target="../media/image51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29" Type="http://schemas.openxmlformats.org/officeDocument/2006/relationships/image" Target="../media/image5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24" Type="http://schemas.openxmlformats.org/officeDocument/2006/relationships/image" Target="../media/image54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28" Type="http://schemas.openxmlformats.org/officeDocument/2006/relationships/image" Target="../media/image58.jpeg"/><Relationship Id="rId10" Type="http://schemas.openxmlformats.org/officeDocument/2006/relationships/image" Target="../media/image40.png"/><Relationship Id="rId19" Type="http://schemas.openxmlformats.org/officeDocument/2006/relationships/image" Target="../media/image49.svg"/><Relationship Id="rId31" Type="http://schemas.openxmlformats.org/officeDocument/2006/relationships/image" Target="../media/image61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Relationship Id="rId14" Type="http://schemas.openxmlformats.org/officeDocument/2006/relationships/image" Target="../media/image44.png"/><Relationship Id="rId22" Type="http://schemas.openxmlformats.org/officeDocument/2006/relationships/image" Target="../media/image52.png"/><Relationship Id="rId27" Type="http://schemas.openxmlformats.org/officeDocument/2006/relationships/image" Target="../media/image57.png"/><Relationship Id="rId30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pythonia/hora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://aka.ms/PythonIA/grabaciones" TargetMode="External"/><Relationship Id="rId4" Type="http://schemas.openxmlformats.org/officeDocument/2006/relationships/hyperlink" Target="http://aka.ms/PythonIA/recurso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vector-embeddings-demos" TargetMode="External"/><Relationship Id="rId2" Type="http://schemas.openxmlformats.org/officeDocument/2006/relationships/hyperlink" Target="https://aka.ms/python-ai-mcp-demos" TargetMode="Externa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www.youtube.com/watch?v=0WwpMFMHEOo" TargetMode="Externa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modelcontextprotocol.io/" TargetMode="Externa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AAEC0-BDBA-46F1-C35D-BCE007643967}"/>
              </a:ext>
            </a:extLst>
          </p:cNvPr>
          <p:cNvSpPr txBox="1">
            <a:spLocks/>
          </p:cNvSpPr>
          <p:nvPr/>
        </p:nvSpPr>
        <p:spPr>
          <a:xfrm>
            <a:off x="838200" y="2858423"/>
            <a:ext cx="6086475" cy="1141154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10000" noProof="0">
                <a:solidFill>
                  <a:schemeClr val="bg1"/>
                </a:solidFill>
              </a:rPr>
              <a:t>Python + </a:t>
            </a:r>
            <a:r>
              <a:rPr lang="es-ES_tradnl" sz="10000">
                <a:solidFill>
                  <a:schemeClr val="bg1"/>
                </a:solidFill>
              </a:rPr>
              <a:t>IA</a:t>
            </a:r>
            <a:endParaRPr lang="es-ES_tradnl" sz="100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079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37173-257C-CE11-D711-52016545B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543EA-9F14-D3C8-81E7-201A0AF28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Panorama de la </a:t>
            </a:r>
            <a:r>
              <a:rPr lang="en-US" dirty="0" err="1"/>
              <a:t>arquitectura</a:t>
            </a:r>
            <a:r>
              <a:rPr lang="en-US" dirty="0"/>
              <a:t> MCP</a:t>
            </a:r>
            <a:endParaRPr lang="es-ES_tradnl" noProof="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941230-4E3C-BEE7-94BD-E4E0CD552CF3}"/>
              </a:ext>
            </a:extLst>
          </p:cNvPr>
          <p:cNvSpPr txBox="1"/>
          <p:nvPr/>
        </p:nvSpPr>
        <p:spPr>
          <a:xfrm>
            <a:off x="1049416" y="6215076"/>
            <a:ext cx="6134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modelcontextprotocol.io</a:t>
            </a:r>
            <a:r>
              <a:rPr lang="en-US" dirty="0">
                <a:hlinkClick r:id="rId3"/>
              </a:rPr>
              <a:t>/docs/learn/architecture</a:t>
            </a:r>
            <a:endParaRPr lang="en-US" dirty="0"/>
          </a:p>
        </p:txBody>
      </p:sp>
      <p:pic>
        <p:nvPicPr>
          <p:cNvPr id="4" name="Picture 3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5B166EB3-1241-8332-1A47-A4EF18825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435" y="1491671"/>
            <a:ext cx="10112065" cy="443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656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A1227-B5FA-F640-CF45-95A78B383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86FDB-148C-95B6-36F8-88CBF4244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MCP Clients</a:t>
            </a:r>
            <a:endParaRPr lang="en-US" b="1" dirty="0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0A245D-8113-831E-250A-0982A085F0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24" r="4613"/>
          <a:stretch>
            <a:fillRect/>
          </a:stretch>
        </p:blipFill>
        <p:spPr>
          <a:xfrm>
            <a:off x="2883852" y="1452821"/>
            <a:ext cx="6424296" cy="49469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7CD8B8-2E0D-8243-48E0-7428B8B54DED}"/>
              </a:ext>
            </a:extLst>
          </p:cNvPr>
          <p:cNvSpPr txBox="1"/>
          <p:nvPr/>
        </p:nvSpPr>
        <p:spPr>
          <a:xfrm>
            <a:off x="1253490" y="6399742"/>
            <a:ext cx="9414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modelcontextprotocol.io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clients#feature-support-matrix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347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DBDCD-9F87-E461-8C04-30AD8D0A6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4B26F-81EB-D59F-C7B3-D78DC1C63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Code</a:t>
            </a:r>
            <a:endParaRPr lang="es-ES_tradnl" noProof="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1703AEE-F801-DC13-5956-FCD64C3B2097}"/>
              </a:ext>
            </a:extLst>
          </p:cNvPr>
          <p:cNvSpPr txBox="1"/>
          <p:nvPr/>
        </p:nvSpPr>
        <p:spPr>
          <a:xfrm>
            <a:off x="1049416" y="6215076"/>
            <a:ext cx="82870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VS Code supports the complete </a:t>
            </a:r>
            <a:r>
              <a:rPr lang="en-US" dirty="0">
                <a:hlinkClick r:id="rId3"/>
              </a:rPr>
              <a:t>Model Context Protocol specification</a:t>
            </a:r>
            <a:r>
              <a:rPr lang="en-US" dirty="0"/>
              <a:t>.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60A28E4-210C-BE4F-E3BE-E016C3C60C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035" y="1629859"/>
            <a:ext cx="4095413" cy="4389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323714-D381-0179-8E0A-45A49010DF22}"/>
              </a:ext>
            </a:extLst>
          </p:cNvPr>
          <p:cNvSpPr txBox="1"/>
          <p:nvPr/>
        </p:nvSpPr>
        <p:spPr>
          <a:xfrm>
            <a:off x="5544594" y="2705725"/>
            <a:ext cx="192362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 err="1"/>
              <a:t>Instala</a:t>
            </a:r>
            <a:endParaRPr lang="en-US" sz="2200" dirty="0"/>
          </a:p>
          <a:p>
            <a:r>
              <a:rPr lang="en-US" sz="2200" dirty="0" err="1"/>
              <a:t>extensiones</a:t>
            </a:r>
            <a:r>
              <a:rPr lang="en-US" sz="2200" dirty="0"/>
              <a:t> </a:t>
            </a:r>
            <a:r>
              <a:rPr lang="en-US" sz="2200" dirty="0" err="1"/>
              <a:t>desde</a:t>
            </a:r>
            <a:r>
              <a:rPr lang="en-US" sz="2200" dirty="0"/>
              <a:t> </a:t>
            </a:r>
            <a:r>
              <a:rPr lang="en-US" sz="2200" dirty="0" err="1"/>
              <a:t>el</a:t>
            </a:r>
            <a:r>
              <a:rPr lang="en-US" sz="2200" dirty="0"/>
              <a:t> marketplace</a:t>
            </a:r>
          </a:p>
          <a:p>
            <a:r>
              <a:rPr lang="en-US" sz="2200" dirty="0"/>
              <a:t>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39A5E6-EA83-4870-1A61-38F82E8270B2}"/>
              </a:ext>
            </a:extLst>
          </p:cNvPr>
          <p:cNvSpPr txBox="1"/>
          <p:nvPr/>
        </p:nvSpPr>
        <p:spPr>
          <a:xfrm>
            <a:off x="7152410" y="4000768"/>
            <a:ext cx="1923626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/>
              <a:t>úsalo</a:t>
            </a:r>
            <a:r>
              <a:rPr lang="en-US" sz="2200" dirty="0"/>
              <a:t> </a:t>
            </a:r>
            <a:r>
              <a:rPr lang="en-US" sz="2200" dirty="0" err="1"/>
              <a:t>en</a:t>
            </a:r>
            <a:r>
              <a:rPr lang="en-US" sz="2200" dirty="0"/>
              <a:t> Copilot →</a:t>
            </a:r>
          </a:p>
        </p:txBody>
      </p:sp>
      <p:pic>
        <p:nvPicPr>
          <p:cNvPr id="6" name="Picture 5" descr="A screenshot of a phone&#10;&#10;AI-generated content may be incorrect.">
            <a:extLst>
              <a:ext uri="{FF2B5EF4-FFF2-40B4-BE49-F238E27FC236}">
                <a16:creationId xmlns:a16="http://schemas.microsoft.com/office/drawing/2014/main" id="{566D4DA2-7848-F164-532C-B88A4BAFA6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381" y="1822195"/>
            <a:ext cx="3233937" cy="43928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09707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DB7AD-BF85-34F9-455E-2AEEC035F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8CE93-0DDD-A85B-41BB-9E29027DB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r>
              <a:rPr lang="en-US" dirty="0"/>
              <a:t> de MCP Servers</a:t>
            </a:r>
          </a:p>
        </p:txBody>
      </p:sp>
    </p:spTree>
    <p:extLst>
      <p:ext uri="{BB962C8B-B14F-4D97-AF65-F5344CB8AC3E}">
        <p14:creationId xmlns:p14="http://schemas.microsoft.com/office/powerpoint/2010/main" val="1438634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049E2-D471-CB8E-D6B6-31651D4DA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D5374-3B0F-863C-A5EE-9EAF12E5B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Componentes</a:t>
            </a:r>
            <a:endParaRPr lang="es-ES_tradnl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29DF75-0518-4954-D469-F876D0962963}"/>
              </a:ext>
            </a:extLst>
          </p:cNvPr>
          <p:cNvSpPr txBox="1"/>
          <p:nvPr/>
        </p:nvSpPr>
        <p:spPr>
          <a:xfrm>
            <a:off x="1049416" y="6338782"/>
            <a:ext cx="7402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modelcontextprotocol.io</a:t>
            </a:r>
            <a:r>
              <a:rPr lang="en-US" dirty="0">
                <a:hlinkClick r:id="rId3"/>
              </a:rPr>
              <a:t>/docs/learn/server-concepts</a:t>
            </a:r>
            <a:endParaRPr lang="en-US" dirty="0"/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B0FB6039-93A9-DF1A-B853-72D24A6127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45114"/>
              </p:ext>
            </p:extLst>
          </p:nvPr>
        </p:nvGraphicFramePr>
        <p:xfrm>
          <a:off x="1222006" y="1783821"/>
          <a:ext cx="10573756" cy="4556389"/>
        </p:xfrm>
        <a:graphic>
          <a:graphicData uri="http://schemas.openxmlformats.org/drawingml/2006/table">
            <a:tbl>
              <a:tblPr/>
              <a:tblGrid>
                <a:gridCol w="1384034">
                  <a:extLst>
                    <a:ext uri="{9D8B030D-6E8A-4147-A177-3AD203B41FA5}">
                      <a16:colId xmlns:a16="http://schemas.microsoft.com/office/drawing/2014/main" val="3167204138"/>
                    </a:ext>
                  </a:extLst>
                </a:gridCol>
                <a:gridCol w="3902844">
                  <a:extLst>
                    <a:ext uri="{9D8B030D-6E8A-4147-A177-3AD203B41FA5}">
                      <a16:colId xmlns:a16="http://schemas.microsoft.com/office/drawing/2014/main" val="1758675753"/>
                    </a:ext>
                  </a:extLst>
                </a:gridCol>
                <a:gridCol w="3381876">
                  <a:extLst>
                    <a:ext uri="{9D8B030D-6E8A-4147-A177-3AD203B41FA5}">
                      <a16:colId xmlns:a16="http://schemas.microsoft.com/office/drawing/2014/main" val="2299014197"/>
                    </a:ext>
                  </a:extLst>
                </a:gridCol>
                <a:gridCol w="1905002">
                  <a:extLst>
                    <a:ext uri="{9D8B030D-6E8A-4147-A177-3AD203B41FA5}">
                      <a16:colId xmlns:a16="http://schemas.microsoft.com/office/drawing/2014/main" val="2777886006"/>
                    </a:ext>
                  </a:extLst>
                </a:gridCol>
              </a:tblGrid>
              <a:tr h="220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 dirty="0" err="1">
                          <a:solidFill>
                            <a:schemeClr val="bg1"/>
                          </a:solidFill>
                        </a:rPr>
                        <a:t>Función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55080" marR="55080" marT="27540" marB="275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 dirty="0" err="1">
                          <a:solidFill>
                            <a:schemeClr val="bg1"/>
                          </a:solidFill>
                        </a:rPr>
                        <a:t>Explicación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55080" marR="55080" marT="27540" marB="275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 dirty="0" err="1">
                          <a:solidFill>
                            <a:schemeClr val="bg1"/>
                          </a:solidFill>
                        </a:rPr>
                        <a:t>Ejemplos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55080" marR="55080" marT="27540" marB="275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 dirty="0" err="1">
                          <a:solidFill>
                            <a:schemeClr val="bg1"/>
                          </a:solidFill>
                        </a:rPr>
                        <a:t>Quién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lo </a:t>
                      </a:r>
                      <a:r>
                        <a:rPr lang="en-US" sz="2400" b="1" dirty="0" err="1">
                          <a:solidFill>
                            <a:schemeClr val="bg1"/>
                          </a:solidFill>
                        </a:rPr>
                        <a:t>controla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55080" marR="55080" marT="27540" marB="275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086792"/>
                  </a:ext>
                </a:extLst>
              </a:tr>
              <a:tr h="13462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/>
                        <a:t>Tools</a:t>
                      </a:r>
                      <a:endParaRPr lang="en-US" sz="1600" dirty="0"/>
                    </a:p>
                  </a:txBody>
                  <a:tcPr marL="55080" marR="55080" marT="27540" marB="275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2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/>
                        <a:t>Funciones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que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tu</a:t>
                      </a:r>
                      <a:r>
                        <a:rPr lang="en-US" sz="1600" dirty="0"/>
                        <a:t> </a:t>
                      </a:r>
                      <a:r>
                        <a:rPr lang="en-US" sz="1600" b="1" dirty="0"/>
                        <a:t>LLM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puede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llamar</a:t>
                      </a:r>
                      <a:r>
                        <a:rPr lang="en-US" sz="1600" dirty="0"/>
                        <a:t> y decide </a:t>
                      </a:r>
                      <a:r>
                        <a:rPr lang="en-US" sz="1600" dirty="0" err="1"/>
                        <a:t>cuándo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usarlas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según</a:t>
                      </a:r>
                      <a:r>
                        <a:rPr lang="en-US" sz="1600" dirty="0"/>
                        <a:t> lo </a:t>
                      </a:r>
                      <a:r>
                        <a:rPr lang="en-US" sz="1600" dirty="0" err="1"/>
                        <a:t>que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pida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el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usuario</a:t>
                      </a:r>
                      <a:r>
                        <a:rPr lang="en-US" sz="1600" dirty="0"/>
                        <a:t>. </a:t>
                      </a:r>
                      <a:r>
                        <a:rPr lang="en-US" sz="1600" b="1" dirty="0"/>
                        <a:t>Tools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pueden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escribir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en</a:t>
                      </a:r>
                      <a:r>
                        <a:rPr lang="en-US" sz="1600" dirty="0"/>
                        <a:t> bases de </a:t>
                      </a:r>
                      <a:r>
                        <a:rPr lang="en-US" sz="1600" dirty="0" err="1"/>
                        <a:t>datos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llamar</a:t>
                      </a:r>
                      <a:r>
                        <a:rPr lang="en-US" sz="1600" dirty="0"/>
                        <a:t> </a:t>
                      </a:r>
                      <a:r>
                        <a:rPr lang="en-US" sz="1600" b="1" dirty="0"/>
                        <a:t>external APIs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modificar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archivos</a:t>
                      </a:r>
                      <a:r>
                        <a:rPr lang="en-US" sz="1600" dirty="0"/>
                        <a:t> o </a:t>
                      </a:r>
                      <a:r>
                        <a:rPr lang="en-US" sz="1600" dirty="0" err="1"/>
                        <a:t>disparar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otra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lógica</a:t>
                      </a:r>
                      <a:r>
                        <a:rPr lang="en-US" sz="1600" dirty="0"/>
                        <a:t>.</a:t>
                      </a:r>
                    </a:p>
                  </a:txBody>
                  <a:tcPr marL="55080" marR="55080" marT="27540" marB="275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2F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/>
                        <a:t>Buscar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vuelos</a:t>
                      </a:r>
                      <a:endParaRPr lang="en-US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/>
                        <a:t>Enviar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mensajes</a:t>
                      </a:r>
                      <a:endParaRPr lang="en-US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Crear </a:t>
                      </a:r>
                      <a:r>
                        <a:rPr lang="en-US" sz="1600" dirty="0" err="1"/>
                        <a:t>eventos</a:t>
                      </a:r>
                      <a:r>
                        <a:rPr lang="en-US" sz="1600" dirty="0"/>
                        <a:t> de </a:t>
                      </a:r>
                      <a:r>
                        <a:rPr lang="en-US" sz="1600" dirty="0" err="1"/>
                        <a:t>calendario</a:t>
                      </a:r>
                      <a:endParaRPr lang="en-US" sz="1600" dirty="0"/>
                    </a:p>
                  </a:txBody>
                  <a:tcPr marL="55080" marR="55080" marT="27540" marB="275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2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/>
                        <a:t>Model</a:t>
                      </a:r>
                      <a:endParaRPr lang="en-US" sz="1600" dirty="0"/>
                    </a:p>
                  </a:txBody>
                  <a:tcPr marL="55080" marR="55080" marT="27540" marB="275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2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18030"/>
                  </a:ext>
                </a:extLst>
              </a:tr>
              <a:tr h="13770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/>
                        <a:t>Resources</a:t>
                      </a:r>
                      <a:endParaRPr lang="en-US" sz="1600" dirty="0"/>
                    </a:p>
                  </a:txBody>
                  <a:tcPr marL="55080" marR="55080" marT="27540" marB="275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Fuentes de </a:t>
                      </a:r>
                      <a:r>
                        <a:rPr lang="en-US" sz="1600" dirty="0" err="1"/>
                        <a:t>datos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pasivas</a:t>
                      </a:r>
                      <a:r>
                        <a:rPr lang="en-US" sz="1600" dirty="0"/>
                        <a:t> con </a:t>
                      </a:r>
                      <a:r>
                        <a:rPr lang="en-US" sz="1600" dirty="0" err="1"/>
                        <a:t>acceso</a:t>
                      </a:r>
                      <a:r>
                        <a:rPr lang="en-US" sz="1600" dirty="0"/>
                        <a:t> de solo </a:t>
                      </a:r>
                      <a:r>
                        <a:rPr lang="en-US" sz="1600" dirty="0" err="1"/>
                        <a:t>lectura</a:t>
                      </a:r>
                      <a:r>
                        <a:rPr lang="en-US" sz="1600" dirty="0"/>
                        <a:t> para </a:t>
                      </a:r>
                      <a:r>
                        <a:rPr lang="en-US" sz="1600" dirty="0" err="1"/>
                        <a:t>dar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contexto</a:t>
                      </a:r>
                      <a:r>
                        <a:rPr lang="en-US" sz="1600" dirty="0"/>
                        <a:t> (p. </a:t>
                      </a:r>
                      <a:r>
                        <a:rPr lang="en-US" sz="1600" dirty="0" err="1"/>
                        <a:t>ej</a:t>
                      </a:r>
                      <a:r>
                        <a:rPr lang="en-US" sz="1600" dirty="0"/>
                        <a:t>., </a:t>
                      </a:r>
                      <a:r>
                        <a:rPr lang="en-US" sz="1600" dirty="0" err="1"/>
                        <a:t>contenidos</a:t>
                      </a:r>
                      <a:r>
                        <a:rPr lang="en-US" sz="1600" dirty="0"/>
                        <a:t> de </a:t>
                      </a:r>
                      <a:r>
                        <a:rPr lang="en-US" sz="1600" dirty="0" err="1"/>
                        <a:t>archivos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esquemas</a:t>
                      </a:r>
                      <a:r>
                        <a:rPr lang="en-US" sz="1600" dirty="0"/>
                        <a:t> de base de </a:t>
                      </a:r>
                      <a:r>
                        <a:rPr lang="en-US" sz="1600" dirty="0" err="1"/>
                        <a:t>datos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documentación</a:t>
                      </a:r>
                      <a:r>
                        <a:rPr lang="en-US" sz="1600" dirty="0"/>
                        <a:t> de </a:t>
                      </a:r>
                      <a:r>
                        <a:rPr lang="en-US" sz="1600" b="1" dirty="0"/>
                        <a:t>API</a:t>
                      </a:r>
                      <a:r>
                        <a:rPr lang="en-US" sz="1600" dirty="0"/>
                        <a:t>).</a:t>
                      </a:r>
                    </a:p>
                  </a:txBody>
                  <a:tcPr marL="55080" marR="55080" marT="27540" marB="275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/>
                        <a:t>Recuperar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documentos</a:t>
                      </a:r>
                      <a:r>
                        <a:rPr lang="en-US" sz="1600" dirty="0"/>
                        <a:t>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Acceder a bases de </a:t>
                      </a:r>
                      <a:r>
                        <a:rPr lang="en-US" sz="1600" dirty="0" err="1"/>
                        <a:t>conocimiento</a:t>
                      </a:r>
                      <a:r>
                        <a:rPr lang="en-US" sz="1600" dirty="0"/>
                        <a:t>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Leer </a:t>
                      </a:r>
                      <a:r>
                        <a:rPr lang="en-US" sz="1600" dirty="0" err="1"/>
                        <a:t>calendarios</a:t>
                      </a:r>
                      <a:endParaRPr lang="en-US" sz="1600" dirty="0"/>
                    </a:p>
                  </a:txBody>
                  <a:tcPr marL="55080" marR="55080" marT="27540" marB="275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/>
                        <a:t>Application</a:t>
                      </a:r>
                      <a:endParaRPr lang="en-US" sz="1600" dirty="0"/>
                    </a:p>
                  </a:txBody>
                  <a:tcPr marL="55080" marR="55080" marT="27540" marB="275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618508"/>
                  </a:ext>
                </a:extLst>
              </a:tr>
              <a:tr h="10465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Prompts</a:t>
                      </a:r>
                      <a:endParaRPr lang="en-US" sz="1600"/>
                    </a:p>
                  </a:txBody>
                  <a:tcPr marL="55080" marR="55080" marT="27540" marB="275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2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Plantillas de </a:t>
                      </a:r>
                      <a:r>
                        <a:rPr lang="en-US" sz="1600" dirty="0" err="1"/>
                        <a:t>instrucciones</a:t>
                      </a:r>
                      <a:r>
                        <a:rPr lang="en-US" sz="1600" dirty="0"/>
                        <a:t> pre-</a:t>
                      </a:r>
                      <a:r>
                        <a:rPr lang="en-US" sz="1600" dirty="0" err="1"/>
                        <a:t>construidas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que</a:t>
                      </a:r>
                      <a:r>
                        <a:rPr lang="en-US" sz="1600" dirty="0"/>
                        <a:t> le </a:t>
                      </a:r>
                      <a:r>
                        <a:rPr lang="en-US" sz="1600" dirty="0" err="1"/>
                        <a:t>dicen</a:t>
                      </a:r>
                      <a:r>
                        <a:rPr lang="en-US" sz="1600" dirty="0"/>
                        <a:t> al </a:t>
                      </a:r>
                      <a:r>
                        <a:rPr lang="en-US" sz="1600" dirty="0" err="1"/>
                        <a:t>modelo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cómo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trabajar</a:t>
                      </a:r>
                      <a:r>
                        <a:rPr lang="en-US" sz="1600" dirty="0"/>
                        <a:t> con </a:t>
                      </a:r>
                      <a:r>
                        <a:rPr lang="en-US" sz="1600" b="1" dirty="0"/>
                        <a:t>tools</a:t>
                      </a:r>
                      <a:r>
                        <a:rPr lang="en-US" sz="1600" dirty="0"/>
                        <a:t> y </a:t>
                      </a:r>
                      <a:r>
                        <a:rPr lang="en-US" sz="1600" b="1" dirty="0"/>
                        <a:t>resources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específicos</a:t>
                      </a:r>
                      <a:r>
                        <a:rPr lang="en-US" sz="1600" dirty="0"/>
                        <a:t>.</a:t>
                      </a:r>
                    </a:p>
                  </a:txBody>
                  <a:tcPr marL="55080" marR="55080" marT="27540" marB="275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2F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/>
                        <a:t>Planear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unas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vacaciones</a:t>
                      </a:r>
                      <a:r>
                        <a:rPr lang="en-US" sz="1600" dirty="0"/>
                        <a:t> 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/>
                        <a:t>Resumir</a:t>
                      </a:r>
                      <a:r>
                        <a:rPr lang="en-US" sz="1600" dirty="0"/>
                        <a:t> mis </a:t>
                      </a:r>
                      <a:r>
                        <a:rPr lang="en-US" sz="1600" dirty="0" err="1"/>
                        <a:t>reuniones</a:t>
                      </a:r>
                      <a:r>
                        <a:rPr lang="en-US" sz="1600" dirty="0"/>
                        <a:t>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/>
                        <a:t>Redactar</a:t>
                      </a:r>
                      <a:r>
                        <a:rPr lang="en-US" sz="1600" dirty="0"/>
                        <a:t> un email</a:t>
                      </a:r>
                    </a:p>
                  </a:txBody>
                  <a:tcPr marL="55080" marR="55080" marT="27540" marB="275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2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/>
                        <a:t>User</a:t>
                      </a:r>
                      <a:endParaRPr lang="en-US" sz="1600" dirty="0"/>
                    </a:p>
                  </a:txBody>
                  <a:tcPr marL="55080" marR="55080" marT="27540" marB="275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2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03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4765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BA5DC-4419-7DA9-F677-987632387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0C192-3DE5-A531-13C0-6C58B619C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Como </a:t>
            </a:r>
            <a:r>
              <a:rPr lang="en-US" dirty="0" err="1"/>
              <a:t>crear</a:t>
            </a:r>
            <a:r>
              <a:rPr lang="en-US" dirty="0"/>
              <a:t> un MCP server con Python</a:t>
            </a:r>
          </a:p>
        </p:txBody>
      </p:sp>
    </p:spTree>
    <p:extLst>
      <p:ext uri="{BB962C8B-B14F-4D97-AF65-F5344CB8AC3E}">
        <p14:creationId xmlns:p14="http://schemas.microsoft.com/office/powerpoint/2010/main" val="2098028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47E39-D1AF-580B-77AF-150E65FD4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MCP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3854B-74DF-EC7E-396A-8CCB4476A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We'll be experimenting with these frameworks today: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BF6500-46D7-658F-CC33-72D2BBE634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995308"/>
              </p:ext>
            </p:extLst>
          </p:nvPr>
        </p:nvGraphicFramePr>
        <p:xfrm>
          <a:off x="1156996" y="1701628"/>
          <a:ext cx="10790073" cy="442998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06494">
                  <a:extLst>
                    <a:ext uri="{9D8B030D-6E8A-4147-A177-3AD203B41FA5}">
                      <a16:colId xmlns:a16="http://schemas.microsoft.com/office/drawing/2014/main" val="882332886"/>
                    </a:ext>
                  </a:extLst>
                </a:gridCol>
                <a:gridCol w="7783579">
                  <a:extLst>
                    <a:ext uri="{9D8B030D-6E8A-4147-A177-3AD203B41FA5}">
                      <a16:colId xmlns:a16="http://schemas.microsoft.com/office/drawing/2014/main" val="1820821298"/>
                    </a:ext>
                  </a:extLst>
                </a:gridCol>
              </a:tblGrid>
              <a:tr h="589509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+mn-lt"/>
                        </a:rPr>
                        <a:t>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Descripción</a:t>
                      </a:r>
                      <a:endParaRPr lang="en-US" sz="2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724705"/>
                  </a:ext>
                </a:extLst>
              </a:tr>
              <a:tr h="589509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python-sdk</a:t>
                      </a:r>
                      <a:endParaRPr lang="en-US" sz="2400" b="1" dirty="0">
                        <a:latin typeface="+mn-lt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SDK </a:t>
                      </a:r>
                      <a:r>
                        <a:rPr lang="en-US" sz="2400" dirty="0" err="1"/>
                        <a:t>oficial</a:t>
                      </a:r>
                      <a:r>
                        <a:rPr lang="en-US" sz="2400" dirty="0"/>
                        <a:t> de Python para MCP: </a:t>
                      </a:r>
                      <a:r>
                        <a:rPr lang="en-US" sz="2400" dirty="0" err="1"/>
                        <a:t>permite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crear</a:t>
                      </a:r>
                      <a:r>
                        <a:rPr lang="en-US" sz="2400" dirty="0"/>
                        <a:t> tanto </a:t>
                      </a:r>
                      <a:r>
                        <a:rPr lang="en-US" sz="2400" dirty="0" err="1"/>
                        <a:t>clientes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como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servidores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totalmente</a:t>
                      </a:r>
                      <a:r>
                        <a:rPr lang="en-US" sz="2400" dirty="0"/>
                        <a:t> compatibles con la </a:t>
                      </a:r>
                      <a:r>
                        <a:rPr lang="en-US" sz="2400" dirty="0" err="1"/>
                        <a:t>especificación</a:t>
                      </a:r>
                      <a:r>
                        <a:rPr lang="en-US" sz="2400" dirty="0"/>
                        <a:t>. Maneja </a:t>
                      </a:r>
                      <a:r>
                        <a:rPr lang="en-US" sz="2400" dirty="0" err="1"/>
                        <a:t>el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transporte</a:t>
                      </a:r>
                      <a:r>
                        <a:rPr lang="en-US" sz="2400" dirty="0"/>
                        <a:t> (</a:t>
                      </a:r>
                      <a:r>
                        <a:rPr lang="en-US" sz="2400" dirty="0" err="1"/>
                        <a:t>stdio</a:t>
                      </a:r>
                      <a:r>
                        <a:rPr lang="en-US" sz="2400" dirty="0"/>
                        <a:t>, SSE, HTTP), </a:t>
                      </a:r>
                      <a:r>
                        <a:rPr lang="en-US" sz="2400" dirty="0" err="1"/>
                        <a:t>el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ciclo</a:t>
                      </a:r>
                      <a:r>
                        <a:rPr lang="en-US" sz="2400" dirty="0"/>
                        <a:t> de </a:t>
                      </a:r>
                      <a:r>
                        <a:rPr lang="en-US" sz="2400" dirty="0" err="1"/>
                        <a:t>mensajes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 err="1"/>
                        <a:t>herramientas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 err="1"/>
                        <a:t>recursos</a:t>
                      </a:r>
                      <a:r>
                        <a:rPr lang="en-US" sz="2400" dirty="0"/>
                        <a:t> y prompts.</a:t>
                      </a:r>
                      <a:endParaRPr lang="en-US" sz="2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709845"/>
                  </a:ext>
                </a:extLst>
              </a:tr>
              <a:tr h="810248">
                <a:tc>
                  <a:txBody>
                    <a:bodyPr/>
                    <a:lstStyle/>
                    <a:p>
                      <a:r>
                        <a:rPr lang="en-US" sz="24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fastmcp</a:t>
                      </a:r>
                      <a:endParaRPr lang="en-US" sz="2400" b="1" dirty="0">
                        <a:latin typeface="+mn-lt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Framework </a:t>
                      </a:r>
                      <a:r>
                        <a:rPr lang="en-US" sz="2400" dirty="0" err="1"/>
                        <a:t>construido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sobre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el</a:t>
                      </a:r>
                      <a:r>
                        <a:rPr lang="en-US" sz="2400" dirty="0"/>
                        <a:t> SDK </a:t>
                      </a:r>
                      <a:r>
                        <a:rPr lang="en-US" sz="2400" dirty="0" err="1"/>
                        <a:t>oficial</a:t>
                      </a:r>
                      <a:r>
                        <a:rPr lang="en-US" sz="2400" dirty="0"/>
                        <a:t>. </a:t>
                      </a:r>
                      <a:r>
                        <a:rPr lang="en-US" sz="2400" dirty="0" err="1"/>
                        <a:t>Agrega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funciones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enfocadas</a:t>
                      </a:r>
                      <a:r>
                        <a:rPr lang="en-US" sz="2400" dirty="0"/>
                        <a:t> para </a:t>
                      </a:r>
                      <a:r>
                        <a:rPr lang="en-US" sz="2400" dirty="0" err="1"/>
                        <a:t>entornos</a:t>
                      </a:r>
                      <a:r>
                        <a:rPr lang="en-US" sz="2400" dirty="0"/>
                        <a:t> de </a:t>
                      </a:r>
                      <a:r>
                        <a:rPr lang="en-US" sz="2400" dirty="0" err="1"/>
                        <a:t>producción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 err="1"/>
                        <a:t>como</a:t>
                      </a:r>
                      <a:r>
                        <a:rPr lang="en-US" sz="2400" dirty="0"/>
                        <a:t> server composition, proxying, </a:t>
                      </a:r>
                      <a:r>
                        <a:rPr lang="en-US" sz="2400" dirty="0" err="1"/>
                        <a:t>generación</a:t>
                      </a:r>
                      <a:r>
                        <a:rPr lang="en-US" sz="2400" dirty="0"/>
                        <a:t> de </a:t>
                      </a:r>
                      <a:r>
                        <a:rPr lang="en-US" sz="2400" dirty="0" err="1"/>
                        <a:t>OpenAPI</a:t>
                      </a:r>
                      <a:r>
                        <a:rPr lang="en-US" sz="2400" dirty="0"/>
                        <a:t>/</a:t>
                      </a:r>
                      <a:r>
                        <a:rPr lang="en-US" sz="2400" dirty="0" err="1"/>
                        <a:t>FastAPI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 err="1"/>
                        <a:t>autenticación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empresarial</a:t>
                      </a:r>
                      <a:r>
                        <a:rPr lang="en-US" sz="2400" dirty="0"/>
                        <a:t> (Google, GitHub, Azure, Auth0, etc.), </a:t>
                      </a:r>
                      <a:r>
                        <a:rPr lang="en-US" sz="2400" dirty="0" err="1"/>
                        <a:t>utilidades</a:t>
                      </a:r>
                      <a:r>
                        <a:rPr lang="en-US" sz="2400" dirty="0"/>
                        <a:t> de </a:t>
                      </a:r>
                      <a:r>
                        <a:rPr lang="en-US" sz="2400" dirty="0" err="1"/>
                        <a:t>despliegue</a:t>
                      </a:r>
                      <a:r>
                        <a:rPr lang="en-US" sz="2400" dirty="0"/>
                        <a:t> y </a:t>
                      </a:r>
                      <a:r>
                        <a:rPr lang="en-US" sz="2400" dirty="0" err="1"/>
                        <a:t>librerías</a:t>
                      </a:r>
                      <a:r>
                        <a:rPr lang="en-US" sz="2400" dirty="0"/>
                        <a:t> de </a:t>
                      </a:r>
                      <a:r>
                        <a:rPr lang="en-US" sz="2400" dirty="0" err="1"/>
                        <a:t>cliente</a:t>
                      </a:r>
                      <a:r>
                        <a:rPr lang="en-US" sz="2400" dirty="0"/>
                        <a:t>.</a:t>
                      </a:r>
                      <a:endParaRPr lang="en-US" sz="2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218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985194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94E77-1287-817A-9905-C61E3125D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19B69-93FD-83C1-6CA7-767891D29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 </a:t>
            </a:r>
            <a:r>
              <a:rPr lang="en-US" dirty="0" err="1"/>
              <a:t>qué</a:t>
            </a:r>
            <a:r>
              <a:rPr lang="en-US" dirty="0"/>
              <a:t> usar </a:t>
            </a:r>
            <a:r>
              <a:rPr lang="en-US" dirty="0" err="1"/>
              <a:t>FastMCP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78F2F-B072-1E43-D47F-FE2C2E3CB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We'll be experimenting with these frameworks today: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DEE2CB0-5BFD-53B9-A3DB-619955375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584226"/>
              </p:ext>
            </p:extLst>
          </p:nvPr>
        </p:nvGraphicFramePr>
        <p:xfrm>
          <a:off x="1156996" y="1701628"/>
          <a:ext cx="10790074" cy="447058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06494">
                  <a:extLst>
                    <a:ext uri="{9D8B030D-6E8A-4147-A177-3AD203B41FA5}">
                      <a16:colId xmlns:a16="http://schemas.microsoft.com/office/drawing/2014/main" val="882332886"/>
                    </a:ext>
                  </a:extLst>
                </a:gridCol>
                <a:gridCol w="7783580">
                  <a:extLst>
                    <a:ext uri="{9D8B030D-6E8A-4147-A177-3AD203B41FA5}">
                      <a16:colId xmlns:a16="http://schemas.microsoft.com/office/drawing/2014/main" val="1820821298"/>
                    </a:ext>
                  </a:extLst>
                </a:gridCol>
              </a:tblGrid>
              <a:tr h="589509">
                <a:tc>
                  <a:txBody>
                    <a:bodyPr/>
                    <a:lstStyle/>
                    <a:p>
                      <a:r>
                        <a:rPr lang="en-US" sz="2800" dirty="0" err="1"/>
                        <a:t>Función</a:t>
                      </a:r>
                      <a:endParaRPr lang="en-US" sz="2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Descripción</a:t>
                      </a:r>
                      <a:endParaRPr lang="en-US" sz="2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724705"/>
                  </a:ext>
                </a:extLst>
              </a:tr>
              <a:tr h="5895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 err="1"/>
                        <a:t>Decoradores</a:t>
                      </a:r>
                      <a:r>
                        <a:rPr lang="en-US" b="1" dirty="0"/>
                        <a:t> Pythonic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Define </a:t>
                      </a:r>
                      <a:r>
                        <a:rPr lang="en-US" dirty="0" err="1"/>
                        <a:t>herramientas</a:t>
                      </a:r>
                      <a:r>
                        <a:rPr lang="en-US" dirty="0"/>
                        <a:t>, prompts y </a:t>
                      </a:r>
                      <a:r>
                        <a:rPr lang="en-US" dirty="0" err="1"/>
                        <a:t>recursos</a:t>
                      </a:r>
                      <a:r>
                        <a:rPr lang="en-US" dirty="0"/>
                        <a:t> con </a:t>
                      </a:r>
                      <a:r>
                        <a:rPr lang="en-US" dirty="0">
                          <a:latin typeface="Courier New" panose="02070309020205020404" pitchFamily="49" charset="0"/>
                        </a:rPr>
                        <a:t>@</a:t>
                      </a:r>
                      <a:r>
                        <a:rPr lang="en-US" dirty="0" err="1">
                          <a:latin typeface="Courier New" panose="02070309020205020404" pitchFamily="49" charset="0"/>
                        </a:rPr>
                        <a:t>mcp.tool</a:t>
                      </a:r>
                      <a:r>
                        <a:rPr lang="en-US" dirty="0"/>
                        <a:t>, </a:t>
                      </a:r>
                      <a:r>
                        <a:rPr lang="en-US" dirty="0">
                          <a:latin typeface="Courier New" panose="02070309020205020404" pitchFamily="49" charset="0"/>
                        </a:rPr>
                        <a:t>@</a:t>
                      </a:r>
                      <a:r>
                        <a:rPr lang="en-US" dirty="0" err="1">
                          <a:latin typeface="Courier New" panose="02070309020205020404" pitchFamily="49" charset="0"/>
                        </a:rPr>
                        <a:t>mcp.prompt</a:t>
                      </a:r>
                      <a:r>
                        <a:rPr lang="en-US" dirty="0"/>
                        <a:t>, </a:t>
                      </a:r>
                      <a:r>
                        <a:rPr lang="en-US" dirty="0">
                          <a:latin typeface="Courier New" panose="02070309020205020404" pitchFamily="49" charset="0"/>
                        </a:rPr>
                        <a:t>@</a:t>
                      </a:r>
                      <a:r>
                        <a:rPr lang="en-US" dirty="0" err="1">
                          <a:latin typeface="Courier New" panose="02070309020205020404" pitchFamily="49" charset="0"/>
                        </a:rPr>
                        <a:t>mcp.resource</a:t>
                      </a:r>
                      <a:r>
                        <a:rPr lang="en-US" dirty="0"/>
                        <a:t> — simple y legible.</a:t>
                      </a:r>
                    </a:p>
                  </a:txBody>
                  <a:tcPr anchor="ctr">
                    <a:solidFill>
                      <a:srgbClr val="D6D2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709845"/>
                  </a:ext>
                </a:extLst>
              </a:tr>
              <a:tr h="8102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 err="1"/>
                        <a:t>Integración</a:t>
                      </a:r>
                      <a:r>
                        <a:rPr lang="en-US" b="1" dirty="0"/>
                        <a:t> con type hints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Usa </a:t>
                      </a:r>
                      <a:r>
                        <a:rPr lang="en-US" dirty="0" err="1"/>
                        <a:t>anotaciones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tipo</a:t>
                      </a:r>
                      <a:r>
                        <a:rPr lang="en-US" dirty="0"/>
                        <a:t> para </a:t>
                      </a:r>
                      <a:r>
                        <a:rPr lang="en-US" dirty="0" err="1"/>
                        <a:t>generar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automáticamente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los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esquemas</a:t>
                      </a:r>
                      <a:r>
                        <a:rPr lang="en-US" dirty="0"/>
                        <a:t> de entrada/</a:t>
                      </a:r>
                      <a:r>
                        <a:rPr lang="en-US" dirty="0" err="1"/>
                        <a:t>salida</a:t>
                      </a:r>
                      <a:r>
                        <a:rPr lang="en-US" dirty="0"/>
                        <a:t> para </a:t>
                      </a:r>
                      <a:r>
                        <a:rPr lang="en-US" dirty="0" err="1"/>
                        <a:t>los</a:t>
                      </a:r>
                      <a:r>
                        <a:rPr lang="en-US" dirty="0"/>
                        <a:t> LLMs.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2218983"/>
                  </a:ext>
                </a:extLst>
              </a:tr>
              <a:tr h="8102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 err="1"/>
                        <a:t>Diseño</a:t>
                      </a:r>
                      <a:r>
                        <a:rPr lang="en-US" b="1" dirty="0"/>
                        <a:t> async-first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Soporta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operaciones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asíncronas</a:t>
                      </a:r>
                      <a:r>
                        <a:rPr lang="en-US" dirty="0"/>
                        <a:t> y también </a:t>
                      </a:r>
                      <a:r>
                        <a:rPr lang="en-US" dirty="0" err="1"/>
                        <a:t>funciones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normales</a:t>
                      </a:r>
                      <a:r>
                        <a:rPr lang="en-US" dirty="0"/>
                        <a:t> (sync).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8138525"/>
                  </a:ext>
                </a:extLst>
              </a:tr>
              <a:tr h="8102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 err="1"/>
                        <a:t>Anotaciones</a:t>
                      </a:r>
                      <a:r>
                        <a:rPr lang="en-US" b="1" dirty="0"/>
                        <a:t> y </a:t>
                      </a:r>
                      <a:r>
                        <a:rPr lang="en-US" b="1" dirty="0" err="1"/>
                        <a:t>metadatos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Permite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marcar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herramientas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como</a:t>
                      </a:r>
                      <a:r>
                        <a:rPr lang="en-US" dirty="0"/>
                        <a:t> de solo </a:t>
                      </a:r>
                      <a:r>
                        <a:rPr lang="en-US" dirty="0" err="1"/>
                        <a:t>lectura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idempotentes</a:t>
                      </a:r>
                      <a:r>
                        <a:rPr lang="en-US" dirty="0"/>
                        <a:t> o </a:t>
                      </a:r>
                      <a:r>
                        <a:rPr lang="en-US" dirty="0" err="1"/>
                        <a:t>destructivas</a:t>
                      </a:r>
                      <a:r>
                        <a:rPr lang="en-US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4165510"/>
                  </a:ext>
                </a:extLst>
              </a:tr>
              <a:tr h="8102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 err="1"/>
                        <a:t>Varios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transportes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Ejecuta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el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servidor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por</a:t>
                      </a:r>
                      <a:r>
                        <a:rPr lang="en-US" dirty="0"/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stdio</a:t>
                      </a:r>
                      <a:r>
                        <a:rPr lang="en-US" dirty="0"/>
                        <a:t> o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http</a:t>
                      </a:r>
                      <a:r>
                        <a:rPr lang="en-US" dirty="0"/>
                        <a:t> sin </a:t>
                      </a:r>
                      <a:r>
                        <a:rPr lang="en-US" dirty="0" err="1"/>
                        <a:t>cambiar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el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código</a:t>
                      </a:r>
                      <a:r>
                        <a:rPr lang="en-US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4541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967377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C9587-3BEB-9439-38C8-476CDA1CA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8D5EF-FF64-B9EF-2283-F4FA4A9C5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Ejecutar</a:t>
            </a:r>
            <a:r>
              <a:rPr lang="en-US" dirty="0"/>
              <a:t> un </a:t>
            </a:r>
            <a:r>
              <a:rPr lang="en-US" dirty="0" err="1"/>
              <a:t>servidor</a:t>
            </a:r>
            <a:r>
              <a:rPr lang="en-US" dirty="0"/>
              <a:t> </a:t>
            </a:r>
            <a:r>
              <a:rPr lang="en-US" dirty="0" err="1"/>
              <a:t>FastMCP</a:t>
            </a:r>
            <a:r>
              <a:rPr lang="en-US" dirty="0"/>
              <a:t> local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0371F-7BBB-7DD3-D2E2-6BBC2DEF8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2544" y="1783821"/>
            <a:ext cx="10913980" cy="59569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Configura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servidor</a:t>
            </a:r>
            <a:r>
              <a:rPr lang="en-US" dirty="0"/>
              <a:t> MCP </a:t>
            </a:r>
            <a:r>
              <a:rPr lang="en-US" dirty="0" err="1"/>
              <a:t>dentro</a:t>
            </a:r>
            <a:r>
              <a:rPr lang="en-US" dirty="0"/>
              <a:t> de </a:t>
            </a:r>
            <a:r>
              <a:rPr lang="en-US" b="1" dirty="0"/>
              <a:t>.</a:t>
            </a:r>
            <a:r>
              <a:rPr lang="en-US" b="1" dirty="0" err="1"/>
              <a:t>vscode</a:t>
            </a:r>
            <a:r>
              <a:rPr lang="en-US" b="1" dirty="0"/>
              <a:t>/</a:t>
            </a:r>
            <a:r>
              <a:rPr lang="en-US" b="1" dirty="0" err="1"/>
              <a:t>mcp.json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tu</a:t>
            </a:r>
            <a:r>
              <a:rPr lang="en-US" dirty="0"/>
              <a:t> workspace.</a:t>
            </a:r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EEDE491-FCE8-6E95-7685-DE729D1C0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266" y="2452343"/>
            <a:ext cx="4390607" cy="41146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869375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5FEA5-BDBD-0EA6-779F-0C435B17F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4F3E5-7124-EF52-1645-DA84AA5A3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con </a:t>
            </a:r>
            <a:r>
              <a:rPr lang="en-US" dirty="0" err="1"/>
              <a:t>FastMCP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E8B8C3-CA2A-564F-58FA-D987C5F057E7}"/>
              </a:ext>
            </a:extLst>
          </p:cNvPr>
          <p:cNvSpPr txBox="1"/>
          <p:nvPr/>
        </p:nvSpPr>
        <p:spPr>
          <a:xfrm>
            <a:off x="1132793" y="1515350"/>
            <a:ext cx="10706015" cy="3672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@</a:t>
            </a:r>
            <a:r>
              <a:rPr lang="en-US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mcp</a:t>
            </a:r>
            <a:r>
              <a:rPr lang="en-US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.tool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async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add_expense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>
              <a:buNone/>
            </a:pPr>
            <a:r>
              <a:rPr lang="en-US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	date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Annotated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date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"Date of the expense in YYYY-MM-DD format"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</a:t>
            </a:r>
          </a:p>
          <a:p>
            <a:pPr>
              <a:buNone/>
            </a:pPr>
            <a:r>
              <a:rPr lang="en-US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	amount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Annotated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"Positive numeric amount of the expense"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</a:t>
            </a:r>
          </a:p>
          <a:p>
            <a:pPr>
              <a:buNone/>
            </a:pPr>
            <a:r>
              <a:rPr lang="en-US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	category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Annotated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Category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"Category label"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</a:t>
            </a:r>
          </a:p>
          <a:p>
            <a:pPr>
              <a:buNone/>
            </a:pPr>
            <a:r>
              <a:rPr lang="en-US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	description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Annotated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str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"Human-readable description of the 	expense"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</a:t>
            </a:r>
          </a:p>
          <a:p>
            <a:pPr>
              <a:buNone/>
            </a:pPr>
            <a:r>
              <a:rPr lang="en-US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payment_method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Annotated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PaymentMethod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"Payment method used"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>
              <a:buNone/>
            </a:pPr>
            <a:b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"Successfully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added expense: $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amount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for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description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on 	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date_iso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</a:pPr>
            <a:endParaRPr lang="en-US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7629B8-967E-6FBF-EA86-B7BE665403CB}"/>
              </a:ext>
            </a:extLst>
          </p:cNvPr>
          <p:cNvSpPr txBox="1"/>
          <p:nvPr/>
        </p:nvSpPr>
        <p:spPr>
          <a:xfrm>
            <a:off x="1132793" y="5922076"/>
            <a:ext cx="8109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basic_mcp_stdio.py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59190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1626B-1396-12AB-4226-9B7141D56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51A1F40-324E-C413-97EE-48B9AF629DFA}"/>
              </a:ext>
            </a:extLst>
          </p:cNvPr>
          <p:cNvSpPr/>
          <p:nvPr/>
        </p:nvSpPr>
        <p:spPr>
          <a:xfrm>
            <a:off x="470780" y="1484768"/>
            <a:ext cx="6554709" cy="5540721"/>
          </a:xfrm>
          <a:prstGeom prst="roundRect">
            <a:avLst>
              <a:gd name="adj" fmla="val 212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F0605B6-8C41-2644-1ACB-81925A8A00D0}"/>
              </a:ext>
            </a:extLst>
          </p:cNvPr>
          <p:cNvSpPr txBox="1">
            <a:spLocks/>
          </p:cNvSpPr>
          <p:nvPr/>
        </p:nvSpPr>
        <p:spPr>
          <a:xfrm>
            <a:off x="596349" y="1618258"/>
            <a:ext cx="6294782" cy="508734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dirty="0"/>
              <a:t>🧠 10/7: LLMs​</a:t>
            </a:r>
          </a:p>
          <a:p>
            <a:pPr fontAlgn="base"/>
            <a:r>
              <a:rPr lang="en-US" dirty="0"/>
              <a:t>↖️ 10/8: Embeddings​ </a:t>
            </a:r>
            <a:r>
              <a:rPr lang="en-US" dirty="0" err="1"/>
              <a:t>vectoriales</a:t>
            </a:r>
            <a:endParaRPr lang="en-US" dirty="0"/>
          </a:p>
          <a:p>
            <a:pPr fontAlgn="base"/>
            <a:r>
              <a:rPr lang="en-US" dirty="0"/>
              <a:t>🖼️ 10/9: Models de Visión​</a:t>
            </a:r>
          </a:p>
          <a:p>
            <a:pPr fontAlgn="base"/>
            <a:r>
              <a:rPr lang="en-US" dirty="0"/>
              <a:t>🔍 10/14: RAG​</a:t>
            </a:r>
          </a:p>
          <a:p>
            <a:pPr fontAlgn="base"/>
            <a:r>
              <a:rPr lang="en-US" dirty="0"/>
              <a:t>🛠️ 10/15: </a:t>
            </a:r>
            <a:r>
              <a:rPr lang="en-US" dirty="0" err="1"/>
              <a:t>Salidas</a:t>
            </a:r>
            <a:r>
              <a:rPr lang="en-US" dirty="0"/>
              <a:t> </a:t>
            </a:r>
            <a:r>
              <a:rPr lang="en-US" dirty="0" err="1"/>
              <a:t>Estructuradas</a:t>
            </a:r>
            <a:r>
              <a:rPr lang="en-US" dirty="0"/>
              <a:t>​</a:t>
            </a:r>
          </a:p>
          <a:p>
            <a:pPr fontAlgn="base"/>
            <a:r>
              <a:rPr lang="en-US" dirty="0"/>
              <a:t>🛡️ 10/16: Calidad y Seguridad​</a:t>
            </a:r>
          </a:p>
          <a:p>
            <a:pPr fontAlgn="base"/>
            <a:r>
              <a:rPr lang="en-US" dirty="0"/>
              <a:t>🛠️ 10/21: Tool calling​</a:t>
            </a:r>
          </a:p>
          <a:p>
            <a:pPr fontAlgn="base"/>
            <a:r>
              <a:rPr lang="en-US" dirty="0"/>
              <a:t>🤖 10/22: </a:t>
            </a:r>
            <a:r>
              <a:rPr lang="en-US" dirty="0" err="1"/>
              <a:t>Agentes</a:t>
            </a:r>
            <a:endParaRPr lang="en-US" dirty="0"/>
          </a:p>
          <a:p>
            <a:pPr fontAlgn="base"/>
            <a:r>
              <a:rPr lang="en-US" dirty="0"/>
              <a:t>🔗 10/23: Model Context Protocol​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6DB5AE-E9DC-99D9-7040-A6EEFEE16506}"/>
              </a:ext>
            </a:extLst>
          </p:cNvPr>
          <p:cNvSpPr txBox="1"/>
          <p:nvPr/>
        </p:nvSpPr>
        <p:spPr>
          <a:xfrm>
            <a:off x="7799294" y="5896784"/>
            <a:ext cx="370114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hlinkClick r:id="rId3"/>
              </a:rPr>
              <a:t>aka</a:t>
            </a:r>
            <a:r>
              <a:rPr lang="en-US" sz="2400" dirty="0">
                <a:ea typeface="+mn-lt"/>
                <a:cs typeface="+mn-lt"/>
                <a:hlinkClick r:id="rId3"/>
              </a:rPr>
              <a:t>.ms/pythonia/recursos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31349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7731C-9E40-8B84-1C53-E978223E7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0F3B9-DB4A-9612-8D6A-76485B78D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con </a:t>
            </a:r>
            <a:r>
              <a:rPr lang="en-US" dirty="0" err="1"/>
              <a:t>FastMCP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51A6C1-0A45-F6BF-7E97-80E325841148}"/>
              </a:ext>
            </a:extLst>
          </p:cNvPr>
          <p:cNvSpPr txBox="1"/>
          <p:nvPr/>
        </p:nvSpPr>
        <p:spPr>
          <a:xfrm>
            <a:off x="1132793" y="1515350"/>
            <a:ext cx="10706015" cy="42473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@</a:t>
            </a:r>
            <a:r>
              <a:rPr lang="en-US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mcp</a:t>
            </a:r>
            <a:r>
              <a:rPr lang="en-US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.resource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"resource://expenses"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async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get_expenses_data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pPr>
              <a:buNone/>
            </a:pP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	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csv_content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"Expense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data (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expenses_data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entries):</a:t>
            </a:r>
            <a:r>
              <a:rPr lang="en-US" b="0" dirty="0">
                <a:solidFill>
                  <a:srgbClr val="EE0000"/>
                </a:solidFill>
                <a:effectLst/>
                <a:latin typeface="Menlo" panose="020B0609030804020204" pitchFamily="49" charset="0"/>
              </a:rPr>
              <a:t>\n\n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expense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expenses_data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 lvl="1"/>
            <a:r>
              <a:rPr lang="en-US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csv_content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+= (</a:t>
            </a:r>
          </a:p>
          <a:p>
            <a:pPr lvl="2"/>
            <a:r>
              <a:rPr lang="en-US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"Date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expense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'date'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, "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lvl="2"/>
            <a:r>
              <a:rPr lang="en-US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"Amount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 $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expense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'amount'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, "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lvl="2"/>
            <a:r>
              <a:rPr lang="en-US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"Category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expense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'category'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, "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lvl="2"/>
            <a:r>
              <a:rPr lang="en-US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"Description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expense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'description'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, "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lvl="2"/>
            <a:r>
              <a:rPr lang="en-US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"Payment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expense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payment_method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b="0" dirty="0">
                <a:solidFill>
                  <a:srgbClr val="EE0000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buNone/>
            </a:pP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csv_content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E29FE2-B253-ED5A-6F6A-4E6900A37727}"/>
              </a:ext>
            </a:extLst>
          </p:cNvPr>
          <p:cNvSpPr txBox="1"/>
          <p:nvPr/>
        </p:nvSpPr>
        <p:spPr>
          <a:xfrm>
            <a:off x="1132793" y="5922076"/>
            <a:ext cx="8109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basic_mcp_stdio.py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8061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34D0C-FCF9-36EB-DFCB-BC699B041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DF54F-0D00-1855-3D53-748B609F8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con </a:t>
            </a:r>
            <a:r>
              <a:rPr lang="en-US" dirty="0" err="1"/>
              <a:t>FastMCP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92EC09-109C-C3E5-8B2E-931F52862546}"/>
              </a:ext>
            </a:extLst>
          </p:cNvPr>
          <p:cNvSpPr txBox="1"/>
          <p:nvPr/>
        </p:nvSpPr>
        <p:spPr>
          <a:xfrm>
            <a:off x="1132793" y="1515350"/>
            <a:ext cx="10706015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solidFill>
                  <a:srgbClr val="795E26"/>
                </a:solidFill>
                <a:latin typeface="Menlo" panose="020B0609030804020204" pitchFamily="49" charset="0"/>
              </a:rPr>
              <a:t>@</a:t>
            </a:r>
            <a:r>
              <a:rPr lang="en-US" dirty="0" err="1">
                <a:solidFill>
                  <a:srgbClr val="001080"/>
                </a:solidFill>
                <a:latin typeface="Menlo" panose="020B0609030804020204" pitchFamily="49" charset="0"/>
              </a:rPr>
              <a:t>mcp</a:t>
            </a:r>
            <a:r>
              <a:rPr lang="en-US" dirty="0" err="1">
                <a:solidFill>
                  <a:srgbClr val="795E26"/>
                </a:solidFill>
                <a:latin typeface="Menlo" panose="020B0609030804020204" pitchFamily="49" charset="0"/>
              </a:rPr>
              <a:t>.prompt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async def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795E2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create_expense_prompt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</a:t>
            </a:r>
            <a:r>
              <a:rPr lang="en-US" dirty="0">
                <a:solidFill>
                  <a:srgbClr val="001080"/>
                </a:solidFill>
                <a:latin typeface="Menlo" panose="020B0609030804020204" pitchFamily="49" charset="0"/>
              </a:rPr>
              <a:t>date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267F99"/>
                </a:solidFill>
                <a:latin typeface="Menlo" panose="020B0609030804020204" pitchFamily="49" charset="0"/>
              </a:rPr>
              <a:t>str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dirty="0">
                <a:solidFill>
                  <a:srgbClr val="001080"/>
                </a:solidFill>
                <a:latin typeface="Menlo" panose="020B0609030804020204" pitchFamily="49" charset="0"/>
              </a:rPr>
              <a:t> amount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267F99"/>
                </a:solidFill>
                <a:latin typeface="Menlo" panose="020B0609030804020204" pitchFamily="49" charset="0"/>
              </a:rPr>
              <a:t>float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dirty="0">
                <a:solidFill>
                  <a:srgbClr val="001080"/>
                </a:solidFill>
                <a:latin typeface="Menlo" panose="020B0609030804020204" pitchFamily="49" charset="0"/>
              </a:rPr>
              <a:t> category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267F99"/>
                </a:solidFill>
                <a:latin typeface="Menlo" panose="020B0609030804020204" pitchFamily="49" charset="0"/>
              </a:rPr>
              <a:t>str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r>
              <a:rPr lang="en-US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</a:t>
            </a:r>
            <a:r>
              <a:rPr lang="en-US" dirty="0">
                <a:solidFill>
                  <a:srgbClr val="001080"/>
                </a:solidFill>
                <a:latin typeface="Menlo" panose="020B0609030804020204" pitchFamily="49" charset="0"/>
              </a:rPr>
              <a:t>description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267F99"/>
                </a:solidFill>
                <a:latin typeface="Menlo" panose="020B0609030804020204" pitchFamily="49" charset="0"/>
              </a:rPr>
              <a:t>str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dirty="0">
                <a:solidFill>
                  <a:srgbClr val="001080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Menlo" panose="020B0609030804020204" pitchFamily="49" charset="0"/>
              </a:rPr>
              <a:t>payment_method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267F99"/>
                </a:solidFill>
                <a:latin typeface="Menlo" panose="020B0609030804020204" pitchFamily="49" charset="0"/>
              </a:rPr>
              <a:t>str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en-US" dirty="0">
                <a:solidFill>
                  <a:srgbClr val="267F9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 -&gt; </a:t>
            </a:r>
            <a:r>
              <a:rPr lang="en-US" dirty="0">
                <a:solidFill>
                  <a:srgbClr val="267F99"/>
                </a:solidFill>
                <a:latin typeface="Menlo" panose="020B0609030804020204" pitchFamily="49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  """Generate a prompt to add an expense using the </a:t>
            </a:r>
            <a:r>
              <a:rPr lang="en-US" dirty="0" err="1">
                <a:solidFill>
                  <a:srgbClr val="A31515"/>
                </a:solidFill>
                <a:latin typeface="Menlo" panose="020B0609030804020204" pitchFamily="49" charset="0"/>
              </a:rPr>
              <a:t>add_expense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 tool."""</a:t>
            </a:r>
            <a:b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solidFill>
                  <a:srgbClr val="AF00DB"/>
                </a:solidFill>
                <a:latin typeface="Menlo" panose="020B0609030804020204" pitchFamily="49" charset="0"/>
              </a:rPr>
              <a:t>  return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"""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Please add the following expense:</a:t>
            </a:r>
          </a:p>
          <a:p>
            <a:pPr lvl="1"/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 Date: {date}</a:t>
            </a:r>
          </a:p>
          <a:p>
            <a:pPr lvl="1"/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 Amount: ${amount}</a:t>
            </a:r>
          </a:p>
          <a:p>
            <a:pPr lvl="1"/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 Category: {category}</a:t>
            </a:r>
          </a:p>
          <a:p>
            <a:pPr lvl="1"/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 Description: {description}</a:t>
            </a:r>
          </a:p>
          <a:p>
            <a:pPr lvl="1"/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 Payment Method: {</a:t>
            </a:r>
            <a:r>
              <a:rPr lang="en-US" dirty="0" err="1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payment_method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 lvl="1"/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 the `</a:t>
            </a:r>
            <a:r>
              <a:rPr lang="en-US" dirty="0" err="1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add_expense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` tool to record this transaction.</a:t>
            </a:r>
          </a:p>
          <a:p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   """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8BF59-5400-EC94-BA55-134CA46FE50E}"/>
              </a:ext>
            </a:extLst>
          </p:cNvPr>
          <p:cNvSpPr txBox="1"/>
          <p:nvPr/>
        </p:nvSpPr>
        <p:spPr>
          <a:xfrm>
            <a:off x="1132793" y="5922076"/>
            <a:ext cx="8109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basic_mcp_stdio.py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95336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3102F-4F39-1707-D0C2-6E5018DFF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91F15-80E6-E2F8-61A2-0BB36A747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STDIO vs. HTTP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8161639-28FE-3601-93AB-8720AA0A3B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65020"/>
              </p:ext>
            </p:extLst>
          </p:nvPr>
        </p:nvGraphicFramePr>
        <p:xfrm>
          <a:off x="1156996" y="1701628"/>
          <a:ext cx="10790073" cy="447058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46575">
                  <a:extLst>
                    <a:ext uri="{9D8B030D-6E8A-4147-A177-3AD203B41FA5}">
                      <a16:colId xmlns:a16="http://schemas.microsoft.com/office/drawing/2014/main" val="882332886"/>
                    </a:ext>
                  </a:extLst>
                </a:gridCol>
                <a:gridCol w="4521749">
                  <a:extLst>
                    <a:ext uri="{9D8B030D-6E8A-4147-A177-3AD203B41FA5}">
                      <a16:colId xmlns:a16="http://schemas.microsoft.com/office/drawing/2014/main" val="1820821298"/>
                    </a:ext>
                  </a:extLst>
                </a:gridCol>
                <a:gridCol w="4521749">
                  <a:extLst>
                    <a:ext uri="{9D8B030D-6E8A-4147-A177-3AD203B41FA5}">
                      <a16:colId xmlns:a16="http://schemas.microsoft.com/office/drawing/2014/main" val="1654825126"/>
                    </a:ext>
                  </a:extLst>
                </a:gridCol>
              </a:tblGrid>
              <a:tr h="58950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 err="1">
                          <a:latin typeface="Aptos"/>
                        </a:rPr>
                        <a:t>Característica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 dirty="0">
                          <a:latin typeface="Aptos"/>
                        </a:rPr>
                        <a:t>STDIO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 dirty="0">
                          <a:latin typeface="Aptos"/>
                        </a:rPr>
                        <a:t>HTTP (</a:t>
                      </a:r>
                      <a:r>
                        <a:rPr lang="en-US" sz="2000" b="0" i="0" u="none" strike="noStrike" noProof="0" err="1">
                          <a:latin typeface="Aptos"/>
                        </a:rPr>
                        <a:t>Streamable</a:t>
                      </a:r>
                      <a:r>
                        <a:rPr lang="en-US" sz="2000" b="0" i="0" u="none" strike="noStrike" noProof="0" dirty="0">
                          <a:latin typeface="Aptos"/>
                        </a:rPr>
                        <a:t>)</a:t>
                      </a:r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724705"/>
                  </a:ext>
                </a:extLst>
              </a:tr>
              <a:tr h="58950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"/>
                        </a:rPr>
                        <a:t>Modo de </a:t>
                      </a:r>
                      <a:r>
                        <a:rPr lang="en-US" sz="1800" b="0" i="0" u="none" strike="noStrike" noProof="0" dirty="0" err="1">
                          <a:latin typeface="Aptos"/>
                        </a:rPr>
                        <a:t>conexión</a:t>
                      </a:r>
                      <a:endParaRPr lang="en-US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 err="1">
                          <a:latin typeface="Aptos"/>
                        </a:rPr>
                        <a:t>Comunicación</a:t>
                      </a:r>
                      <a:r>
                        <a:rPr lang="en-US" sz="1800" b="0" i="0" u="none" strike="noStrike" noProof="0" dirty="0">
                          <a:latin typeface="Aptos"/>
                        </a:rPr>
                        <a:t> local a </a:t>
                      </a:r>
                      <a:r>
                        <a:rPr lang="en-US" sz="1800" b="0" i="0" u="none" strike="noStrike" noProof="0" dirty="0" err="1">
                          <a:latin typeface="Aptos"/>
                        </a:rPr>
                        <a:t>través</a:t>
                      </a:r>
                      <a:r>
                        <a:rPr lang="en-US" sz="1800" b="0" i="0" u="none" strike="noStrike" noProof="0" dirty="0">
                          <a:latin typeface="Aptos"/>
                        </a:rPr>
                        <a:t> de </a:t>
                      </a:r>
                      <a:r>
                        <a:rPr lang="en-US" sz="1800" b="0" i="1" u="none" strike="noStrike" noProof="0" dirty="0">
                          <a:latin typeface="Aptos"/>
                        </a:rPr>
                        <a:t>stdin/</a:t>
                      </a:r>
                      <a:r>
                        <a:rPr lang="en-US" sz="1800" b="0" i="1" u="none" strike="noStrike" noProof="0" dirty="0" err="1">
                          <a:latin typeface="Aptos"/>
                        </a:rPr>
                        <a:t>stdout</a:t>
                      </a:r>
                      <a:endParaRPr lang="en-US" dirty="0" err="1"/>
                    </a:p>
                  </a:txBody>
                  <a:tcPr anchor="ctr">
                    <a:solidFill>
                      <a:srgbClr val="D6D2F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 err="1">
                          <a:latin typeface="Aptos"/>
                        </a:rPr>
                        <a:t>Comunicación</a:t>
                      </a:r>
                      <a:r>
                        <a:rPr lang="en-US" sz="1800" b="0" i="0" u="none" strike="noStrike" noProof="0" dirty="0">
                          <a:latin typeface="Aptos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Aptos"/>
                        </a:rPr>
                        <a:t>en</a:t>
                      </a:r>
                      <a:r>
                        <a:rPr lang="en-US" sz="1800" b="0" i="0" u="none" strike="noStrike" noProof="0" dirty="0">
                          <a:latin typeface="Aptos"/>
                        </a:rPr>
                        <a:t> red </a:t>
                      </a:r>
                      <a:r>
                        <a:rPr lang="en-US" sz="1800" b="0" i="0" u="none" strike="noStrike" noProof="0" dirty="0" err="1">
                          <a:latin typeface="Aptos"/>
                        </a:rPr>
                        <a:t>vía</a:t>
                      </a:r>
                      <a:r>
                        <a:rPr lang="en-US" sz="1800" b="0" i="0" u="none" strike="noStrike" noProof="0" dirty="0">
                          <a:latin typeface="Aptos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Aptos"/>
                        </a:rPr>
                        <a:t>protocolo</a:t>
                      </a:r>
                      <a:r>
                        <a:rPr lang="en-US" sz="1800" b="0" i="0" u="none" strike="noStrike" noProof="0" dirty="0">
                          <a:latin typeface="Aptos"/>
                        </a:rPr>
                        <a:t> HTTP</a:t>
                      </a:r>
                      <a:endParaRPr lang="en-US" dirty="0"/>
                    </a:p>
                  </a:txBody>
                  <a:tcPr anchor="ctr">
                    <a:solidFill>
                      <a:srgbClr val="D6D2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709845"/>
                  </a:ext>
                </a:extLst>
              </a:tr>
              <a:tr h="81024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 err="1">
                          <a:latin typeface="Aptos"/>
                        </a:rPr>
                        <a:t>Inicio</a:t>
                      </a:r>
                      <a:r>
                        <a:rPr lang="en-US" sz="1800" b="0" i="0" u="none" strike="noStrike" noProof="0" dirty="0">
                          <a:latin typeface="Aptos"/>
                        </a:rPr>
                        <a:t> del </a:t>
                      </a:r>
                      <a:r>
                        <a:rPr lang="en-US" sz="1800" b="0" i="0" u="none" strike="noStrike" noProof="0" dirty="0" err="1">
                          <a:latin typeface="Aptos"/>
                        </a:rPr>
                        <a:t>servidor</a:t>
                      </a:r>
                      <a:endParaRPr lang="en-US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"/>
                        </a:rPr>
                        <a:t>Se </a:t>
                      </a:r>
                      <a:r>
                        <a:rPr lang="en-US" sz="1800" b="0" i="0" u="none" strike="noStrike" noProof="0" dirty="0" err="1">
                          <a:latin typeface="Aptos"/>
                        </a:rPr>
                        <a:t>lanza</a:t>
                      </a:r>
                      <a:r>
                        <a:rPr lang="en-US" sz="1800" b="0" i="0" u="none" strike="noStrike" noProof="0" dirty="0">
                          <a:latin typeface="Aptos"/>
                        </a:rPr>
                        <a:t> bajo </a:t>
                      </a:r>
                      <a:r>
                        <a:rPr lang="en-US" sz="1800" b="0" i="0" u="none" strike="noStrike" noProof="0" dirty="0" err="1">
                          <a:latin typeface="Aptos"/>
                        </a:rPr>
                        <a:t>demanda</a:t>
                      </a:r>
                      <a:r>
                        <a:rPr lang="en-US" sz="1800" b="0" i="0" u="none" strike="noStrike" noProof="0" dirty="0">
                          <a:latin typeface="Aptos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Aptos"/>
                        </a:rPr>
                        <a:t>por</a:t>
                      </a:r>
                      <a:r>
                        <a:rPr lang="en-US" sz="1800" b="0" i="0" u="none" strike="noStrike" noProof="0" dirty="0">
                          <a:latin typeface="Aptos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Aptos"/>
                        </a:rPr>
                        <a:t>el</a:t>
                      </a:r>
                      <a:r>
                        <a:rPr lang="en-US" sz="1800" b="0" i="0" u="none" strike="noStrike" noProof="0" dirty="0">
                          <a:latin typeface="Aptos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Aptos"/>
                        </a:rPr>
                        <a:t>cliente</a:t>
                      </a:r>
                      <a:r>
                        <a:rPr lang="en-US" sz="1800" b="0" i="0" u="none" strike="noStrike" noProof="0" dirty="0">
                          <a:latin typeface="Aptos"/>
                        </a:rPr>
                        <a:t> (p. </a:t>
                      </a:r>
                      <a:r>
                        <a:rPr lang="en-US" sz="1800" b="0" i="0" u="none" strike="noStrike" noProof="0" dirty="0" err="1">
                          <a:latin typeface="Aptos"/>
                        </a:rPr>
                        <a:t>ej</a:t>
                      </a:r>
                      <a:r>
                        <a:rPr lang="en-US" sz="1800" b="0" i="0" u="none" strike="noStrike" noProof="0" dirty="0">
                          <a:latin typeface="Aptos"/>
                        </a:rPr>
                        <a:t>. VS Code)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"/>
                        </a:rPr>
                        <a:t>Corre </a:t>
                      </a:r>
                      <a:r>
                        <a:rPr lang="en-US" sz="1800" b="0" i="0" u="none" strike="noStrike" noProof="0" dirty="0" err="1">
                          <a:latin typeface="Aptos"/>
                        </a:rPr>
                        <a:t>como</a:t>
                      </a:r>
                      <a:r>
                        <a:rPr lang="en-US" sz="1800" b="0" i="0" u="none" strike="noStrike" noProof="0" dirty="0">
                          <a:latin typeface="Aptos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Aptos"/>
                        </a:rPr>
                        <a:t>servicio</a:t>
                      </a:r>
                      <a:r>
                        <a:rPr lang="en-US" sz="1800" b="0" i="0" u="none" strike="noStrike" noProof="0" dirty="0">
                          <a:latin typeface="Aptos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Aptos"/>
                        </a:rPr>
                        <a:t>accesible</a:t>
                      </a:r>
                      <a:r>
                        <a:rPr lang="en-US" sz="1800" b="0" i="0" u="none" strike="noStrike" noProof="0" dirty="0">
                          <a:latin typeface="Aptos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Aptos"/>
                        </a:rPr>
                        <a:t>desde</a:t>
                      </a:r>
                      <a:r>
                        <a:rPr lang="en-US" sz="1800" b="0" i="0" u="none" strike="noStrike" noProof="0" dirty="0">
                          <a:latin typeface="Aptos"/>
                        </a:rPr>
                        <a:t> un URL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2218983"/>
                  </a:ext>
                </a:extLst>
              </a:tr>
              <a:tr h="81024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"/>
                        </a:rPr>
                        <a:t>Uso </a:t>
                      </a:r>
                      <a:r>
                        <a:rPr lang="en-US" sz="1800" b="0" i="0" u="none" strike="noStrike" noProof="0" dirty="0" err="1">
                          <a:latin typeface="Aptos"/>
                        </a:rPr>
                        <a:t>típico</a:t>
                      </a:r>
                      <a:endParaRPr lang="en-US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"/>
                        </a:rPr>
                        <a:t>Desarrollo local, </a:t>
                      </a:r>
                      <a:r>
                        <a:rPr lang="en-US" sz="1800" b="0" i="0" u="none" strike="noStrike" noProof="0" dirty="0" err="1">
                          <a:latin typeface="Aptos"/>
                        </a:rPr>
                        <a:t>herramientas</a:t>
                      </a:r>
                      <a:r>
                        <a:rPr lang="en-US" sz="1800" b="0" i="0" u="none" strike="noStrike" noProof="0" dirty="0">
                          <a:latin typeface="Aptos"/>
                        </a:rPr>
                        <a:t> CLI, apps de un solo </a:t>
                      </a:r>
                      <a:r>
                        <a:rPr lang="en-US" sz="1800" b="0" i="0" u="none" strike="noStrike" noProof="0" dirty="0" err="1">
                          <a:latin typeface="Aptos"/>
                        </a:rPr>
                        <a:t>usuario</a:t>
                      </a:r>
                      <a:endParaRPr lang="en-US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 err="1">
                          <a:latin typeface="Aptos"/>
                        </a:rPr>
                        <a:t>Producción</a:t>
                      </a:r>
                      <a:r>
                        <a:rPr lang="en-US" sz="1800" b="0" i="0" u="none" strike="noStrike" noProof="0" dirty="0">
                          <a:latin typeface="Aptos"/>
                        </a:rPr>
                        <a:t>, </a:t>
                      </a:r>
                      <a:r>
                        <a:rPr lang="en-US" sz="1800" b="0" i="0" u="none" strike="noStrike" noProof="0" dirty="0" err="1">
                          <a:latin typeface="Aptos"/>
                        </a:rPr>
                        <a:t>acceso</a:t>
                      </a:r>
                      <a:r>
                        <a:rPr lang="en-US" sz="1800" b="0" i="0" u="none" strike="noStrike" noProof="0" dirty="0">
                          <a:latin typeface="Aptos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Aptos"/>
                        </a:rPr>
                        <a:t>remoto</a:t>
                      </a:r>
                      <a:r>
                        <a:rPr lang="en-US" sz="1800" b="0" i="0" u="none" strike="noStrike" noProof="0" dirty="0">
                          <a:latin typeface="Aptos"/>
                        </a:rPr>
                        <a:t>, </a:t>
                      </a:r>
                      <a:r>
                        <a:rPr lang="en-US" sz="1800" b="0" i="0" u="none" strike="noStrike" noProof="0" dirty="0" err="1">
                          <a:latin typeface="Aptos"/>
                        </a:rPr>
                        <a:t>múltiples</a:t>
                      </a:r>
                      <a:r>
                        <a:rPr lang="en-US" sz="1800" b="0" i="0" u="none" strike="noStrike" noProof="0" dirty="0">
                          <a:latin typeface="Aptos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Aptos"/>
                        </a:rPr>
                        <a:t>clientes</a:t>
                      </a:r>
                      <a:r>
                        <a:rPr lang="en-US" sz="1800" b="0" i="0" u="none" strike="noStrike" noProof="0" dirty="0">
                          <a:latin typeface="Aptos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Aptos"/>
                        </a:rPr>
                        <a:t>simultáneos</a:t>
                      </a:r>
                      <a:endParaRPr lang="en-US" dirty="0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8138525"/>
                  </a:ext>
                </a:extLst>
              </a:tr>
              <a:tr h="81024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 err="1">
                          <a:latin typeface="Aptos"/>
                        </a:rPr>
                        <a:t>Ventajas</a:t>
                      </a:r>
                      <a:endParaRPr lang="en-US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"/>
                        </a:rPr>
                        <a:t>Simple, sin </a:t>
                      </a:r>
                      <a:r>
                        <a:rPr lang="en-US" sz="1800" b="0" i="0" u="none" strike="noStrike" noProof="0" dirty="0" err="1">
                          <a:latin typeface="Aptos"/>
                        </a:rPr>
                        <a:t>configuración</a:t>
                      </a:r>
                      <a:r>
                        <a:rPr lang="en-US" sz="1800" b="0" i="0" u="none" strike="noStrike" noProof="0" dirty="0">
                          <a:latin typeface="Aptos"/>
                        </a:rPr>
                        <a:t> de red, ideal para testing </a:t>
                      </a:r>
                      <a:r>
                        <a:rPr lang="en-US" sz="1800" b="0" i="0" u="none" strike="noStrike" noProof="0" dirty="0" err="1">
                          <a:latin typeface="Aptos"/>
                        </a:rPr>
                        <a:t>rápido</a:t>
                      </a:r>
                      <a:endParaRPr lang="en-US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 err="1">
                          <a:latin typeface="Aptos"/>
                        </a:rPr>
                        <a:t>Escalable</a:t>
                      </a:r>
                      <a:r>
                        <a:rPr lang="en-US" sz="1800" b="0" i="0" u="none" strike="noStrike" noProof="0" dirty="0">
                          <a:latin typeface="Aptos"/>
                        </a:rPr>
                        <a:t>, </a:t>
                      </a:r>
                      <a:r>
                        <a:rPr lang="en-US" sz="1800" b="0" i="0" u="none" strike="noStrike" noProof="0" dirty="0" err="1">
                          <a:latin typeface="Aptos"/>
                        </a:rPr>
                        <a:t>soporta</a:t>
                      </a:r>
                      <a:r>
                        <a:rPr lang="en-US" sz="1800" b="0" i="0" u="none" strike="noStrike" noProof="0" dirty="0">
                          <a:latin typeface="Aptos"/>
                        </a:rPr>
                        <a:t> </a:t>
                      </a:r>
                      <a:r>
                        <a:rPr lang="en-US" sz="1800" b="0" i="1" u="none" strike="noStrike" noProof="0" dirty="0">
                          <a:latin typeface="Aptos"/>
                        </a:rPr>
                        <a:t>streaming</a:t>
                      </a:r>
                      <a:r>
                        <a:rPr lang="en-US" sz="1800" b="0" i="0" u="none" strike="noStrike" noProof="0" dirty="0">
                          <a:latin typeface="Aptos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Aptos"/>
                        </a:rPr>
                        <a:t>bidireccional</a:t>
                      </a:r>
                      <a:r>
                        <a:rPr lang="en-US" sz="1800" b="0" i="0" u="none" strike="noStrike" noProof="0" dirty="0">
                          <a:latin typeface="Aptos"/>
                        </a:rPr>
                        <a:t>, </a:t>
                      </a:r>
                      <a:r>
                        <a:rPr lang="en-US" sz="1800" b="0" i="0" u="none" strike="noStrike" noProof="0" dirty="0" err="1">
                          <a:latin typeface="Aptos"/>
                        </a:rPr>
                        <a:t>integración</a:t>
                      </a:r>
                      <a:r>
                        <a:rPr lang="en-US" sz="1800" b="0" i="0" u="none" strike="noStrike" noProof="0" dirty="0">
                          <a:latin typeface="Aptos"/>
                        </a:rPr>
                        <a:t> web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4165510"/>
                  </a:ext>
                </a:extLst>
              </a:tr>
              <a:tr h="81024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 err="1">
                          <a:latin typeface="Aptos"/>
                        </a:rPr>
                        <a:t>Limitaciones</a:t>
                      </a:r>
                      <a:endParaRPr lang="en-US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"/>
                        </a:rPr>
                        <a:t>Un </a:t>
                      </a:r>
                      <a:r>
                        <a:rPr lang="en-US" sz="1800" b="0" i="0" u="none" strike="noStrike" noProof="0" dirty="0" err="1">
                          <a:latin typeface="Aptos"/>
                        </a:rPr>
                        <a:t>cliente</a:t>
                      </a:r>
                      <a:r>
                        <a:rPr lang="en-US" sz="1800" b="0" i="0" u="none" strike="noStrike" noProof="0" dirty="0">
                          <a:latin typeface="Aptos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Aptos"/>
                        </a:rPr>
                        <a:t>por</a:t>
                      </a:r>
                      <a:r>
                        <a:rPr lang="en-US" sz="1800" b="0" i="0" u="none" strike="noStrike" noProof="0" dirty="0">
                          <a:latin typeface="Aptos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Aptos"/>
                        </a:rPr>
                        <a:t>proceso</a:t>
                      </a:r>
                      <a:r>
                        <a:rPr lang="en-US" sz="1800" b="0" i="0" u="none" strike="noStrike" noProof="0" dirty="0">
                          <a:latin typeface="Aptos"/>
                        </a:rPr>
                        <a:t>, sin red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 err="1">
                          <a:latin typeface="Aptos"/>
                        </a:rPr>
                        <a:t>Requiere</a:t>
                      </a:r>
                      <a:r>
                        <a:rPr lang="en-US" sz="1800" b="0" i="0" u="none" strike="noStrike" noProof="0" dirty="0">
                          <a:latin typeface="Aptos"/>
                        </a:rPr>
                        <a:t> red y </a:t>
                      </a:r>
                      <a:r>
                        <a:rPr lang="en-US" sz="1800" b="0" i="0" u="none" strike="noStrike" noProof="0" dirty="0" err="1">
                          <a:latin typeface="Aptos"/>
                        </a:rPr>
                        <a:t>configuración</a:t>
                      </a:r>
                      <a:r>
                        <a:rPr lang="en-US" sz="1800" b="0" i="0" u="none" strike="noStrike" noProof="0" dirty="0">
                          <a:latin typeface="Aptos"/>
                        </a:rPr>
                        <a:t> de host/</a:t>
                      </a:r>
                      <a:r>
                        <a:rPr lang="en-US" sz="1800" b="0" i="0" u="none" strike="noStrike" noProof="0" dirty="0" err="1">
                          <a:latin typeface="Aptos"/>
                        </a:rPr>
                        <a:t>puerto</a:t>
                      </a:r>
                      <a:endParaRPr lang="en-US" dirty="0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454156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9801B90-2443-1EC1-9D14-D660434F8000}"/>
              </a:ext>
            </a:extLst>
          </p:cNvPr>
          <p:cNvSpPr txBox="1"/>
          <p:nvPr/>
        </p:nvSpPr>
        <p:spPr>
          <a:xfrm>
            <a:off x="1290917" y="6382870"/>
            <a:ext cx="62752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ea typeface="+mn-lt"/>
                <a:cs typeface="+mn-lt"/>
              </a:rPr>
              <a:t>https://gofastmcp.com/deployment/running-server</a:t>
            </a:r>
          </a:p>
        </p:txBody>
      </p:sp>
    </p:spTree>
    <p:extLst>
      <p:ext uri="{BB962C8B-B14F-4D97-AF65-F5344CB8AC3E}">
        <p14:creationId xmlns:p14="http://schemas.microsoft.com/office/powerpoint/2010/main" val="265146334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C8717-D657-AD47-4C25-878EE4CA6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763A9-7485-8968-8CC4-9740D864E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Servir</a:t>
            </a:r>
            <a:r>
              <a:rPr lang="en-US" dirty="0"/>
              <a:t> </a:t>
            </a:r>
            <a:r>
              <a:rPr lang="en-US" dirty="0" err="1"/>
              <a:t>servidores</a:t>
            </a:r>
            <a:r>
              <a:rPr lang="en-US" dirty="0"/>
              <a:t> </a:t>
            </a:r>
            <a:r>
              <a:rPr lang="en-US" dirty="0" err="1"/>
              <a:t>FastMCP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HTTP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6497F3-43E7-1A87-AB7D-78344083476F}"/>
              </a:ext>
            </a:extLst>
          </p:cNvPr>
          <p:cNvSpPr txBox="1"/>
          <p:nvPr/>
        </p:nvSpPr>
        <p:spPr>
          <a:xfrm>
            <a:off x="1142934" y="2463188"/>
            <a:ext cx="105363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mcp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transport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"http"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"0.0.0.0"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986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8000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C8541C-F080-2745-9AAD-F390F6ED01F9}"/>
              </a:ext>
            </a:extLst>
          </p:cNvPr>
          <p:cNvSpPr txBox="1">
            <a:spLocks/>
          </p:cNvSpPr>
          <p:nvPr/>
        </p:nvSpPr>
        <p:spPr>
          <a:xfrm>
            <a:off x="1142934" y="1867491"/>
            <a:ext cx="4759101" cy="5956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Especifica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transporte</a:t>
            </a:r>
            <a:r>
              <a:rPr lang="en-US" dirty="0"/>
              <a:t> HTTP: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D647231-EB91-1E15-F60C-431A4DDEA152}"/>
              </a:ext>
            </a:extLst>
          </p:cNvPr>
          <p:cNvSpPr txBox="1">
            <a:spLocks/>
          </p:cNvSpPr>
          <p:nvPr/>
        </p:nvSpPr>
        <p:spPr>
          <a:xfrm>
            <a:off x="1142934" y="4470497"/>
            <a:ext cx="6539345" cy="595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Configura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servidor</a:t>
            </a:r>
            <a:r>
              <a:rPr lang="en-US" dirty="0"/>
              <a:t> HTTP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b="1" dirty="0" err="1"/>
              <a:t>mcp.json</a:t>
            </a:r>
            <a:r>
              <a:rPr lang="en-US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68D5C0-D91E-87FF-15A4-E1DB957CA097}"/>
              </a:ext>
            </a:extLst>
          </p:cNvPr>
          <p:cNvSpPr txBox="1"/>
          <p:nvPr/>
        </p:nvSpPr>
        <p:spPr>
          <a:xfrm>
            <a:off x="1142934" y="5066193"/>
            <a:ext cx="6393869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0">
                <a:solidFill>
                  <a:srgbClr val="0451A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"expenses-mcp-http"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pPr>
              <a:buNone/>
            </a:pPr>
            <a:r>
              <a:rPr lang="en-US" sz="2400" b="0">
                <a:solidFill>
                  <a:srgbClr val="0451A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"type"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4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"http"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sz="2400">
                <a:solidFill>
                  <a:srgbClr val="3B3B3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400" b="0">
                <a:solidFill>
                  <a:srgbClr val="0451A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"url"</a:t>
            </a: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4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"http://localhost:8000/mcp"</a:t>
            </a:r>
            <a:endParaRPr lang="en-US" sz="2400" b="0">
              <a:solidFill>
                <a:srgbClr val="3B3B3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en-US" sz="2400" b="0">
                <a:solidFill>
                  <a:srgbClr val="3B3B3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2DB48A-DC13-519A-C33B-DCD8B84C4AC1}"/>
              </a:ext>
            </a:extLst>
          </p:cNvPr>
          <p:cNvSpPr txBox="1"/>
          <p:nvPr/>
        </p:nvSpPr>
        <p:spPr>
          <a:xfrm>
            <a:off x="1142934" y="3702315"/>
            <a:ext cx="1053638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uv run basic_mcp_http.py 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F8E1686-BE13-6DBD-B865-9162B5BD5E71}"/>
              </a:ext>
            </a:extLst>
          </p:cNvPr>
          <p:cNvSpPr txBox="1">
            <a:spLocks/>
          </p:cNvSpPr>
          <p:nvPr/>
        </p:nvSpPr>
        <p:spPr>
          <a:xfrm>
            <a:off x="1142934" y="3170686"/>
            <a:ext cx="2701701" cy="595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Start the server:</a:t>
            </a:r>
          </a:p>
        </p:txBody>
      </p:sp>
    </p:spTree>
    <p:extLst>
      <p:ext uri="{BB962C8B-B14F-4D97-AF65-F5344CB8AC3E}">
        <p14:creationId xmlns:p14="http://schemas.microsoft.com/office/powerpoint/2010/main" val="356878181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BF0C3C-B271-5CD1-48D1-9B7FBF268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A0860-18DF-9B51-C765-8F2E2E8E5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Depuración</a:t>
            </a:r>
            <a:r>
              <a:rPr lang="en-US" dirty="0"/>
              <a:t> de MCP server</a:t>
            </a:r>
          </a:p>
        </p:txBody>
      </p:sp>
    </p:spTree>
    <p:extLst>
      <p:ext uri="{BB962C8B-B14F-4D97-AF65-F5344CB8AC3E}">
        <p14:creationId xmlns:p14="http://schemas.microsoft.com/office/powerpoint/2010/main" val="3119309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AEF88-513B-F3E2-5D33-4275FD4A6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E9F18-8CD1-DFDF-CD0F-1C40027F8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MCP Inspector</a:t>
            </a:r>
            <a:endParaRPr lang="es-ES_tradnl" noProof="0" dirty="0"/>
          </a:p>
        </p:txBody>
      </p:sp>
      <p:pic>
        <p:nvPicPr>
          <p:cNvPr id="38" name="Picture 3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048195-BBC7-8323-55F6-E5B646558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16" y="1992156"/>
            <a:ext cx="6331885" cy="39537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E9C682-24D3-3F18-FFDB-39B2E72B9289}"/>
              </a:ext>
            </a:extLst>
          </p:cNvPr>
          <p:cNvSpPr txBox="1"/>
          <p:nvPr/>
        </p:nvSpPr>
        <p:spPr>
          <a:xfrm>
            <a:off x="7783487" y="1783821"/>
            <a:ext cx="4179911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El </a:t>
            </a:r>
            <a:r>
              <a:rPr lang="en-US" sz="2400" b="1" dirty="0"/>
              <a:t>MCP Inspector</a:t>
            </a:r>
            <a:r>
              <a:rPr lang="en-US" sz="2400" dirty="0"/>
              <a:t> es </a:t>
            </a:r>
            <a:r>
              <a:rPr lang="en-US" sz="2400" dirty="0" err="1"/>
              <a:t>una</a:t>
            </a:r>
            <a:r>
              <a:rPr lang="en-US" sz="2400" dirty="0"/>
              <a:t> </a:t>
            </a:r>
            <a:r>
              <a:rPr lang="en-US" sz="2400" dirty="0" err="1"/>
              <a:t>herramienta</a:t>
            </a:r>
            <a:r>
              <a:rPr lang="en-US" sz="2400" dirty="0"/>
              <a:t> para </a:t>
            </a:r>
            <a:r>
              <a:rPr lang="en-US" sz="2400" dirty="0" err="1"/>
              <a:t>desarrolladores</a:t>
            </a:r>
            <a:r>
              <a:rPr lang="en-US" sz="2400" dirty="0"/>
              <a:t> </a:t>
            </a:r>
            <a:r>
              <a:rPr lang="en-US" sz="2400" dirty="0" err="1"/>
              <a:t>que</a:t>
            </a:r>
            <a:r>
              <a:rPr lang="en-US" sz="2400" dirty="0"/>
              <a:t> </a:t>
            </a:r>
            <a:r>
              <a:rPr lang="en-US" sz="2400" dirty="0" err="1"/>
              <a:t>sirve</a:t>
            </a:r>
            <a:r>
              <a:rPr lang="en-US" sz="2400" dirty="0"/>
              <a:t> para </a:t>
            </a:r>
            <a:r>
              <a:rPr lang="en-US" sz="2400" dirty="0" err="1"/>
              <a:t>probar</a:t>
            </a:r>
            <a:r>
              <a:rPr lang="en-US" sz="2400" dirty="0"/>
              <a:t> y </a:t>
            </a:r>
            <a:r>
              <a:rPr lang="en-US" sz="2400" dirty="0" err="1"/>
              <a:t>depurar</a:t>
            </a:r>
            <a:r>
              <a:rPr lang="en-US" sz="2400" dirty="0"/>
              <a:t> </a:t>
            </a:r>
            <a:r>
              <a:rPr lang="en-US" sz="2400" dirty="0" err="1"/>
              <a:t>servidores</a:t>
            </a:r>
            <a:r>
              <a:rPr lang="en-US" sz="2400" dirty="0"/>
              <a:t> MCP.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npx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@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modelcontextprotocol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/inspector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221BC3-0E20-B8E2-7BE5-DEED836515AC}"/>
              </a:ext>
            </a:extLst>
          </p:cNvPr>
          <p:cNvSpPr txBox="1"/>
          <p:nvPr/>
        </p:nvSpPr>
        <p:spPr>
          <a:xfrm>
            <a:off x="7783487" y="4200457"/>
            <a:ext cx="395131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💡 </a:t>
            </a:r>
            <a:r>
              <a:rPr lang="en-US" sz="2400" b="1" dirty="0"/>
              <a:t>Tip:</a:t>
            </a:r>
            <a:r>
              <a:rPr lang="en-US" sz="2400" dirty="0"/>
              <a:t> El MCP Inspector </a:t>
            </a:r>
            <a:r>
              <a:rPr lang="en-US" sz="2400" dirty="0" err="1"/>
              <a:t>funciona</a:t>
            </a:r>
            <a:r>
              <a:rPr lang="en-US" sz="2400" dirty="0"/>
              <a:t> </a:t>
            </a:r>
            <a:r>
              <a:rPr lang="en-US" sz="2400" dirty="0" err="1"/>
              <a:t>mejor</a:t>
            </a:r>
            <a:r>
              <a:rPr lang="en-US" sz="2400" dirty="0"/>
              <a:t> de </a:t>
            </a:r>
            <a:r>
              <a:rPr lang="en-US" sz="2400" dirty="0" err="1"/>
              <a:t>manera</a:t>
            </a:r>
            <a:r>
              <a:rPr lang="en-US" sz="2400" dirty="0"/>
              <a:t> local, </a:t>
            </a:r>
            <a:r>
              <a:rPr lang="en-US" sz="2400" dirty="0" err="1"/>
              <a:t>debido</a:t>
            </a:r>
            <a:r>
              <a:rPr lang="en-US" sz="2400" dirty="0"/>
              <a:t> a </a:t>
            </a:r>
            <a:r>
              <a:rPr lang="en-US" sz="2400" dirty="0" err="1"/>
              <a:t>problemas</a:t>
            </a:r>
            <a:r>
              <a:rPr lang="en-US" sz="2400" dirty="0"/>
              <a:t> de </a:t>
            </a:r>
            <a:r>
              <a:rPr lang="en-US" sz="2400" b="1" dirty="0"/>
              <a:t>CORS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GitHub </a:t>
            </a:r>
            <a:r>
              <a:rPr lang="en-US" sz="2400" dirty="0" err="1"/>
              <a:t>Codespaces</a:t>
            </a:r>
            <a:r>
              <a:rPr lang="en-US" sz="2400" dirty="0"/>
              <a:t>.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273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B4B2E-C7CD-65B3-BC0D-9F19F299F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3D5C9-F14B-F8AC-5483-CF7152CD6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Breakpoint debugging </a:t>
            </a:r>
            <a:r>
              <a:rPr lang="en-US" dirty="0" err="1"/>
              <a:t>en</a:t>
            </a:r>
            <a:r>
              <a:rPr lang="en-US" dirty="0"/>
              <a:t> VS Code</a:t>
            </a:r>
            <a:endParaRPr lang="es-ES_tradnl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FC977-D3E7-DDCB-752A-D95CB35ECB0F}"/>
              </a:ext>
            </a:extLst>
          </p:cNvPr>
          <p:cNvSpPr txBox="1"/>
          <p:nvPr/>
        </p:nvSpPr>
        <p:spPr>
          <a:xfrm>
            <a:off x="1049416" y="1598428"/>
            <a:ext cx="10531837" cy="42473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>
                <a:solidFill>
                  <a:srgbClr val="0451A5"/>
                </a:solidFill>
                <a:latin typeface="Menlo"/>
              </a:rPr>
              <a:t>"expenses-</a:t>
            </a:r>
            <a:r>
              <a:rPr lang="en-US" dirty="0" err="1">
                <a:solidFill>
                  <a:srgbClr val="0451A5"/>
                </a:solidFill>
                <a:latin typeface="Menlo"/>
              </a:rPr>
              <a:t>mcp</a:t>
            </a:r>
            <a:r>
              <a:rPr lang="en-US" dirty="0">
                <a:solidFill>
                  <a:srgbClr val="0451A5"/>
                </a:solidFill>
                <a:latin typeface="Menlo"/>
              </a:rPr>
              <a:t>-debug"</a:t>
            </a:r>
            <a:r>
              <a:rPr lang="en-US" dirty="0">
                <a:solidFill>
                  <a:srgbClr val="000000"/>
                </a:solidFill>
                <a:latin typeface="Menlo"/>
              </a:rPr>
              <a:t>: {</a:t>
            </a:r>
            <a:endParaRPr lang="en-US" dirty="0">
              <a:latin typeface="Menlo"/>
            </a:endParaRPr>
          </a:p>
          <a:p>
            <a:r>
              <a:rPr lang="en-US" dirty="0">
                <a:solidFill>
                  <a:srgbClr val="0451A5"/>
                </a:solidFill>
                <a:latin typeface="Menlo"/>
              </a:rPr>
              <a:t> "type"</a:t>
            </a:r>
            <a:r>
              <a:rPr lang="en-US" dirty="0">
                <a:solidFill>
                  <a:srgbClr val="000000"/>
                </a:solidFill>
                <a:latin typeface="Menlo"/>
              </a:rPr>
              <a:t>: </a:t>
            </a:r>
            <a:r>
              <a:rPr lang="en-US" dirty="0">
                <a:solidFill>
                  <a:srgbClr val="A31515"/>
                </a:solidFill>
                <a:latin typeface="Menlo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Menlo"/>
              </a:rPr>
              <a:t>stdio</a:t>
            </a:r>
            <a:r>
              <a:rPr lang="en-US" dirty="0">
                <a:solidFill>
                  <a:srgbClr val="A31515"/>
                </a:solidFill>
                <a:latin typeface="Menlo"/>
              </a:rPr>
              <a:t>"</a:t>
            </a:r>
            <a:r>
              <a:rPr lang="en-US" dirty="0">
                <a:solidFill>
                  <a:srgbClr val="000000"/>
                </a:solidFill>
                <a:latin typeface="Menlo"/>
              </a:rPr>
              <a:t>,</a:t>
            </a:r>
            <a:endParaRPr lang="en-US" dirty="0">
              <a:latin typeface="Menlo"/>
            </a:endParaRPr>
          </a:p>
          <a:p>
            <a:r>
              <a:rPr lang="en-US" dirty="0">
                <a:solidFill>
                  <a:srgbClr val="0451A5"/>
                </a:solidFill>
                <a:latin typeface="Menlo"/>
              </a:rPr>
              <a:t> "command"</a:t>
            </a:r>
            <a:r>
              <a:rPr lang="en-US" dirty="0">
                <a:solidFill>
                  <a:srgbClr val="000000"/>
                </a:solidFill>
                <a:latin typeface="Menlo"/>
              </a:rPr>
              <a:t>: </a:t>
            </a:r>
            <a:r>
              <a:rPr lang="en-US" dirty="0">
                <a:solidFill>
                  <a:srgbClr val="A31515"/>
                </a:solidFill>
                <a:latin typeface="Menlo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Menlo"/>
              </a:rPr>
              <a:t>uv</a:t>
            </a:r>
            <a:r>
              <a:rPr lang="en-US" dirty="0">
                <a:solidFill>
                  <a:srgbClr val="A31515"/>
                </a:solidFill>
                <a:latin typeface="Menlo"/>
              </a:rPr>
              <a:t>"</a:t>
            </a:r>
            <a:r>
              <a:rPr lang="en-US" dirty="0">
                <a:solidFill>
                  <a:srgbClr val="000000"/>
                </a:solidFill>
                <a:latin typeface="Menlo"/>
              </a:rPr>
              <a:t>,</a:t>
            </a:r>
            <a:endParaRPr lang="en-US" dirty="0">
              <a:latin typeface="Menlo"/>
            </a:endParaRPr>
          </a:p>
          <a:p>
            <a:r>
              <a:rPr lang="en-US" dirty="0">
                <a:solidFill>
                  <a:srgbClr val="0451A5"/>
                </a:solidFill>
                <a:latin typeface="Menlo"/>
              </a:rPr>
              <a:t> "</a:t>
            </a:r>
            <a:r>
              <a:rPr lang="en-US" dirty="0" err="1">
                <a:solidFill>
                  <a:srgbClr val="0451A5"/>
                </a:solidFill>
                <a:latin typeface="Menlo"/>
              </a:rPr>
              <a:t>cwd</a:t>
            </a:r>
            <a:r>
              <a:rPr lang="en-US" dirty="0">
                <a:solidFill>
                  <a:srgbClr val="0451A5"/>
                </a:solidFill>
                <a:latin typeface="Menlo"/>
              </a:rPr>
              <a:t>"</a:t>
            </a:r>
            <a:r>
              <a:rPr lang="en-US" dirty="0">
                <a:solidFill>
                  <a:srgbClr val="000000"/>
                </a:solidFill>
                <a:latin typeface="Menlo"/>
              </a:rPr>
              <a:t>: </a:t>
            </a:r>
            <a:r>
              <a:rPr lang="en-US" dirty="0">
                <a:solidFill>
                  <a:srgbClr val="A31515"/>
                </a:solidFill>
                <a:latin typeface="Menlo"/>
              </a:rPr>
              <a:t>"${</a:t>
            </a:r>
            <a:r>
              <a:rPr lang="en-US" dirty="0" err="1">
                <a:solidFill>
                  <a:srgbClr val="A31515"/>
                </a:solidFill>
                <a:latin typeface="Menlo"/>
              </a:rPr>
              <a:t>workspaceFolder</a:t>
            </a:r>
            <a:r>
              <a:rPr lang="en-US" dirty="0">
                <a:solidFill>
                  <a:srgbClr val="A31515"/>
                </a:solidFill>
                <a:latin typeface="Menlo"/>
              </a:rPr>
              <a:t>}"</a:t>
            </a:r>
            <a:r>
              <a:rPr lang="en-US" dirty="0">
                <a:solidFill>
                  <a:srgbClr val="000000"/>
                </a:solidFill>
                <a:latin typeface="Menlo"/>
              </a:rPr>
              <a:t>,</a:t>
            </a:r>
            <a:endParaRPr lang="en-US" dirty="0">
              <a:latin typeface="Menlo"/>
            </a:endParaRPr>
          </a:p>
          <a:p>
            <a:r>
              <a:rPr lang="en-US" dirty="0">
                <a:solidFill>
                  <a:srgbClr val="0451A5"/>
                </a:solidFill>
                <a:latin typeface="Menlo"/>
              </a:rPr>
              <a:t> "</a:t>
            </a:r>
            <a:r>
              <a:rPr lang="en-US" dirty="0" err="1">
                <a:solidFill>
                  <a:srgbClr val="0451A5"/>
                </a:solidFill>
                <a:latin typeface="Menlo"/>
              </a:rPr>
              <a:t>args</a:t>
            </a:r>
            <a:r>
              <a:rPr lang="en-US" dirty="0">
                <a:solidFill>
                  <a:srgbClr val="0451A5"/>
                </a:solidFill>
                <a:latin typeface="Menlo"/>
              </a:rPr>
              <a:t>"</a:t>
            </a:r>
            <a:r>
              <a:rPr lang="en-US" dirty="0">
                <a:solidFill>
                  <a:srgbClr val="000000"/>
                </a:solidFill>
                <a:latin typeface="Menlo"/>
              </a:rPr>
              <a:t>: [</a:t>
            </a:r>
            <a:endParaRPr lang="en-US" dirty="0">
              <a:latin typeface="Menlo"/>
            </a:endParaRPr>
          </a:p>
          <a:p>
            <a:pPr lvl="2"/>
            <a:r>
              <a:rPr lang="en-US" dirty="0">
                <a:solidFill>
                  <a:srgbClr val="A31515"/>
                </a:solidFill>
                <a:latin typeface="Menlo"/>
              </a:rPr>
              <a:t>"run"</a:t>
            </a:r>
            <a:r>
              <a:rPr lang="en-US" dirty="0">
                <a:solidFill>
                  <a:srgbClr val="000000"/>
                </a:solidFill>
                <a:latin typeface="Menlo"/>
              </a:rPr>
              <a:t>,</a:t>
            </a:r>
            <a:endParaRPr lang="en-US" dirty="0">
              <a:latin typeface="Menlo"/>
            </a:endParaRPr>
          </a:p>
          <a:p>
            <a:pPr lvl="2"/>
            <a:r>
              <a:rPr lang="en-US" dirty="0">
                <a:solidFill>
                  <a:srgbClr val="A31515"/>
                </a:solidFill>
                <a:latin typeface="Menlo"/>
              </a:rPr>
              <a:t>"--"</a:t>
            </a:r>
            <a:r>
              <a:rPr lang="en-US" dirty="0">
                <a:solidFill>
                  <a:srgbClr val="000000"/>
                </a:solidFill>
                <a:latin typeface="Menlo"/>
              </a:rPr>
              <a:t>,</a:t>
            </a:r>
            <a:endParaRPr lang="en-US" dirty="0">
              <a:latin typeface="Menlo"/>
            </a:endParaRPr>
          </a:p>
          <a:p>
            <a:pPr lvl="2"/>
            <a:r>
              <a:rPr lang="en-US" dirty="0">
                <a:solidFill>
                  <a:srgbClr val="A31515"/>
                </a:solidFill>
                <a:latin typeface="Menlo"/>
              </a:rPr>
              <a:t>"python"</a:t>
            </a:r>
            <a:r>
              <a:rPr lang="en-US" dirty="0">
                <a:solidFill>
                  <a:srgbClr val="000000"/>
                </a:solidFill>
                <a:latin typeface="Menlo"/>
              </a:rPr>
              <a:t>,</a:t>
            </a:r>
            <a:endParaRPr lang="en-US" dirty="0">
              <a:latin typeface="Menlo"/>
            </a:endParaRPr>
          </a:p>
          <a:p>
            <a:pPr lvl="2"/>
            <a:r>
              <a:rPr lang="en-US" dirty="0">
                <a:solidFill>
                  <a:srgbClr val="A31515"/>
                </a:solidFill>
                <a:latin typeface="Menlo"/>
              </a:rPr>
              <a:t>"-m"</a:t>
            </a:r>
            <a:r>
              <a:rPr lang="en-US" dirty="0">
                <a:solidFill>
                  <a:srgbClr val="000000"/>
                </a:solidFill>
                <a:latin typeface="Menlo"/>
              </a:rPr>
              <a:t>,</a:t>
            </a:r>
            <a:endParaRPr lang="en-US" dirty="0">
              <a:latin typeface="Menlo"/>
            </a:endParaRPr>
          </a:p>
          <a:p>
            <a:pPr lvl="2"/>
            <a:r>
              <a:rPr lang="en-US" dirty="0">
                <a:solidFill>
                  <a:srgbClr val="A31515"/>
                </a:solidFill>
                <a:latin typeface="Menlo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Menlo"/>
              </a:rPr>
              <a:t>debugpy</a:t>
            </a:r>
            <a:r>
              <a:rPr lang="en-US" dirty="0">
                <a:solidFill>
                  <a:srgbClr val="A31515"/>
                </a:solidFill>
                <a:latin typeface="Menlo"/>
              </a:rPr>
              <a:t>"</a:t>
            </a:r>
            <a:r>
              <a:rPr lang="en-US" dirty="0">
                <a:solidFill>
                  <a:srgbClr val="000000"/>
                </a:solidFill>
                <a:latin typeface="Menlo"/>
              </a:rPr>
              <a:t>,</a:t>
            </a:r>
            <a:endParaRPr lang="en-US" dirty="0">
              <a:latin typeface="Menlo"/>
            </a:endParaRPr>
          </a:p>
          <a:p>
            <a:pPr lvl="2"/>
            <a:r>
              <a:rPr lang="en-US" dirty="0">
                <a:solidFill>
                  <a:srgbClr val="A31515"/>
                </a:solidFill>
                <a:latin typeface="Menlo"/>
              </a:rPr>
              <a:t>"--listen"</a:t>
            </a:r>
            <a:r>
              <a:rPr lang="en-US" dirty="0">
                <a:solidFill>
                  <a:srgbClr val="000000"/>
                </a:solidFill>
                <a:latin typeface="Menlo"/>
              </a:rPr>
              <a:t>,</a:t>
            </a:r>
            <a:endParaRPr lang="en-US" dirty="0">
              <a:latin typeface="Menlo"/>
            </a:endParaRPr>
          </a:p>
          <a:p>
            <a:pPr lvl="2"/>
            <a:r>
              <a:rPr lang="en-US" dirty="0">
                <a:solidFill>
                  <a:srgbClr val="A31515"/>
                </a:solidFill>
                <a:latin typeface="Menlo"/>
              </a:rPr>
              <a:t>"0.0.0.0:5678"</a:t>
            </a:r>
            <a:r>
              <a:rPr lang="en-US" dirty="0">
                <a:solidFill>
                  <a:srgbClr val="000000"/>
                </a:solidFill>
                <a:latin typeface="Menlo"/>
              </a:rPr>
              <a:t>,</a:t>
            </a:r>
            <a:endParaRPr lang="en-US" dirty="0">
              <a:latin typeface="Menlo"/>
            </a:endParaRPr>
          </a:p>
          <a:p>
            <a:pPr lvl="2"/>
            <a:r>
              <a:rPr lang="en-US" dirty="0">
                <a:solidFill>
                  <a:srgbClr val="A31515"/>
                </a:solidFill>
                <a:latin typeface="Menlo"/>
              </a:rPr>
              <a:t>"main.py"</a:t>
            </a:r>
            <a:endParaRPr lang="en-US" dirty="0">
              <a:latin typeface="Menlo"/>
            </a:endParaRPr>
          </a:p>
          <a:p>
            <a:r>
              <a:rPr lang="en-US" dirty="0">
                <a:solidFill>
                  <a:srgbClr val="000000"/>
                </a:solidFill>
                <a:latin typeface="Menlo"/>
              </a:rPr>
              <a:t>	],</a:t>
            </a:r>
            <a:endParaRPr lang="en-US" dirty="0">
              <a:latin typeface="Menlo"/>
            </a:endParaRPr>
          </a:p>
          <a:p>
            <a:r>
              <a:rPr lang="en-US" dirty="0">
                <a:solidFill>
                  <a:srgbClr val="000000"/>
                </a:solidFill>
                <a:latin typeface="Menlo"/>
              </a:rPr>
              <a:t>}</a:t>
            </a:r>
            <a:endParaRPr lang="en-US" dirty="0">
              <a:latin typeface="Menl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9FCB63-937A-7145-4215-C8548D67546F}"/>
              </a:ext>
            </a:extLst>
          </p:cNvPr>
          <p:cNvSpPr txBox="1"/>
          <p:nvPr/>
        </p:nvSpPr>
        <p:spPr>
          <a:xfrm>
            <a:off x="1290917" y="6382870"/>
            <a:ext cx="62752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ea typeface="+mn-lt"/>
                <a:cs typeface="+mn-lt"/>
                <a:hlinkClick r:id="rId3"/>
              </a:rPr>
              <a:t>mcp.json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8291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30C21-F314-A877-30E2-5540634C0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DE61E-9FFE-297A-654F-9E5DEA740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MCP con </a:t>
            </a:r>
            <a:r>
              <a:rPr lang="en-US" dirty="0" err="1"/>
              <a:t>agentes</a:t>
            </a:r>
            <a:r>
              <a:rPr lang="en-US" dirty="0"/>
              <a:t> Python</a:t>
            </a:r>
          </a:p>
        </p:txBody>
      </p:sp>
    </p:spTree>
    <p:extLst>
      <p:ext uri="{BB962C8B-B14F-4D97-AF65-F5344CB8AC3E}">
        <p14:creationId xmlns:p14="http://schemas.microsoft.com/office/powerpoint/2010/main" val="3391154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8C287-A0AE-3AC2-4FC5-6F7C88078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72098-5228-55F2-F2C1-59E698DDC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+ MCP Server Hosted</a:t>
            </a:r>
            <a:endParaRPr lang="es-ES_tradnl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605F2-15DA-94A3-9C76-A0A238BB5C63}"/>
              </a:ext>
            </a:extLst>
          </p:cNvPr>
          <p:cNvSpPr txBox="1"/>
          <p:nvPr/>
        </p:nvSpPr>
        <p:spPr>
          <a:xfrm>
            <a:off x="1132793" y="1515350"/>
            <a:ext cx="10706015" cy="36933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MCPStreamableHTTPTool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>
              <a:buNone/>
            </a:pPr>
            <a:r>
              <a:rPr lang="en-US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	name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"Microsoft Learn MCP"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buNone/>
            </a:pPr>
            <a:r>
              <a:rPr lang="en-US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url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LEARN_MCP_URL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buNone/>
            </a:pPr>
            <a:r>
              <a:rPr lang="en-US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	headers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={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"Authorization"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"Bearer your-token"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},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mcp_server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buNone/>
            </a:pPr>
            <a:r>
              <a:rPr lang="en-US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ChatAgent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>
              <a:buNone/>
            </a:pPr>
            <a:r>
              <a:rPr lang="en-US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chat_client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client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buNone/>
            </a:pPr>
            <a:r>
              <a:rPr lang="en-US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	name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DocsAgent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buNone/>
            </a:pPr>
            <a:r>
              <a:rPr lang="en-US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	instructions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"You help with Microsoft documentation questions."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agent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,):</a:t>
            </a:r>
          </a:p>
          <a:p>
            <a:pPr>
              <a:buNone/>
            </a:pP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query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"How to create an Azure storage account using 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az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cli?"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result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await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agent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run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query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tools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mcp_server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F49127-D315-20D3-CD9C-0442DD1F53A6}"/>
              </a:ext>
            </a:extLst>
          </p:cNvPr>
          <p:cNvSpPr txBox="1"/>
          <p:nvPr/>
        </p:nvSpPr>
        <p:spPr>
          <a:xfrm>
            <a:off x="1132793" y="6215076"/>
            <a:ext cx="6134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langchainv1_mcp_http.py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5496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A56D9-0698-3AB5-739B-939B62054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5ED15-09F8-92A6-1009-5A69242C3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+ MCP local</a:t>
            </a:r>
            <a:endParaRPr lang="es-ES_tradnl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7DE1A2-65FF-24A4-54B0-ABCAB26D9B9C}"/>
              </a:ext>
            </a:extLst>
          </p:cNvPr>
          <p:cNvSpPr txBox="1"/>
          <p:nvPr/>
        </p:nvSpPr>
        <p:spPr>
          <a:xfrm>
            <a:off x="1132793" y="1515350"/>
            <a:ext cx="10706015" cy="48013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600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client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1600" dirty="0" err="1">
                <a:solidFill>
                  <a:srgbClr val="267F9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MultiServerMCPClient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({</a:t>
            </a:r>
          </a:p>
          <a:p>
            <a:r>
              <a:rPr lang="en-US" sz="1600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"expenses"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{</a:t>
            </a:r>
          </a:p>
          <a:p>
            <a:r>
              <a:rPr lang="en-US" sz="1600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"</a:t>
            </a:r>
            <a:r>
              <a:rPr lang="en-US" sz="1600" dirty="0" err="1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url</a:t>
            </a:r>
            <a:r>
              <a:rPr lang="en-US" sz="1600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1600" dirty="0">
                <a:solidFill>
                  <a:srgbClr val="0070C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MCP_SERVER_URL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"transport"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1600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streamable_http</a:t>
            </a:r>
            <a:r>
              <a:rPr lang="en-US" sz="1600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,}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})</a:t>
            </a:r>
          </a:p>
          <a:p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tools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1600" dirty="0">
                <a:solidFill>
                  <a:srgbClr val="AF00D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await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client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795E2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get_tools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r>
              <a:rPr lang="en-US" sz="1600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agent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1600" dirty="0" err="1">
                <a:solidFill>
                  <a:srgbClr val="795E2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create_agent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600" dirty="0" err="1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base_model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600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tools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endParaRPr lang="en-US" sz="16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today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1600" dirty="0" err="1">
                <a:solidFill>
                  <a:srgbClr val="267F9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datetime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795E2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now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().</a:t>
            </a:r>
            <a:r>
              <a:rPr lang="en-US" sz="1600" dirty="0" err="1">
                <a:solidFill>
                  <a:srgbClr val="795E2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strftime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"%Y-%m-</a:t>
            </a: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%d</a:t>
            </a:r>
            <a:r>
              <a:rPr lang="en-US" sz="1600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en-US" sz="1600" dirty="0" err="1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user_query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1600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"yesterday I bought a laptop for $1200 using my visa."</a:t>
            </a:r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600" dirty="0">
              <a:solidFill>
                <a:srgbClr val="008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600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response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1600" dirty="0">
                <a:solidFill>
                  <a:srgbClr val="AF00D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await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agent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 sz="1600" dirty="0" err="1">
                <a:solidFill>
                  <a:srgbClr val="795E2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ainvoke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({</a:t>
            </a:r>
          </a:p>
          <a:p>
            <a:r>
              <a:rPr lang="en-US" sz="1600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"messages"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[</a:t>
            </a:r>
          </a:p>
          <a:p>
            <a:r>
              <a:rPr lang="en-US" sz="1600" dirty="0">
                <a:solidFill>
                  <a:srgbClr val="267F9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sz="1600" dirty="0" err="1">
                <a:solidFill>
                  <a:srgbClr val="267F9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SystemMessage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600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content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sz="1600" dirty="0" err="1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US" sz="1600" dirty="0" err="1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"Today's</a:t>
            </a:r>
            <a:r>
              <a:rPr lang="en-US" sz="1600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date is </a:t>
            </a: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  <a:r>
              <a:rPr lang="en-US" sz="1600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today</a:t>
            </a:r>
            <a:r>
              <a:rPr lang="en-US" sz="1600" dirty="0">
                <a:solidFill>
                  <a:srgbClr val="000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r>
              <a:rPr lang="en-US" sz="1600" dirty="0">
                <a:solidFill>
                  <a:srgbClr val="A315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."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),</a:t>
            </a:r>
          </a:p>
          <a:p>
            <a:r>
              <a:rPr lang="en-US" sz="1600" dirty="0">
                <a:solidFill>
                  <a:srgbClr val="267F9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US" sz="1600" dirty="0" err="1">
                <a:solidFill>
                  <a:srgbClr val="267F9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HumanMessage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600" dirty="0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content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sz="1600" dirty="0" err="1">
                <a:solidFill>
                  <a:srgbClr val="0010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user_query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]</a:t>
            </a:r>
          </a:p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})</a:t>
            </a:r>
          </a:p>
          <a:p>
            <a:endParaRPr lang="en-US" sz="1000" dirty="0">
              <a:solidFill>
                <a:srgbClr val="000000"/>
              </a:solidFill>
              <a:latin typeface="Menlo"/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34FF9-F06A-7DC9-090F-22C36727506B}"/>
              </a:ext>
            </a:extLst>
          </p:cNvPr>
          <p:cNvSpPr txBox="1"/>
          <p:nvPr/>
        </p:nvSpPr>
        <p:spPr>
          <a:xfrm>
            <a:off x="1132793" y="6215076"/>
            <a:ext cx="61341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>
                <a:hlinkClick r:id="rId3"/>
              </a:rPr>
              <a:t>langchainv1_mcp_http.py</a:t>
            </a:r>
          </a:p>
        </p:txBody>
      </p:sp>
    </p:spTree>
    <p:extLst>
      <p:ext uri="{BB962C8B-B14F-4D97-AF65-F5344CB8AC3E}">
        <p14:creationId xmlns:p14="http://schemas.microsoft.com/office/powerpoint/2010/main" val="3477450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6F498-58FB-A77B-B566-A60C28CCA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noProof="0"/>
              <a:t>Python + 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4B708-5475-3713-E181-48E985434F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🔗 </a:t>
            </a:r>
            <a:r>
              <a:rPr lang="es-ES_tradnl" sz="6000" noProof="0" dirty="0"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s-ES_tradnl" sz="6000" noProof="0" dirty="0" err="1">
                <a:latin typeface="Aptos" panose="020B0004020202020204" pitchFamily="34" charset="0"/>
                <a:cs typeface="Segoe UI" panose="020B0502040204020203" pitchFamily="34" charset="0"/>
              </a:rPr>
              <a:t>Model</a:t>
            </a:r>
            <a:r>
              <a:rPr lang="es-ES_tradnl" sz="6000" noProof="0" dirty="0"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s-ES_tradnl" sz="6000" noProof="0" dirty="0" err="1">
                <a:latin typeface="Aptos" panose="020B0004020202020204" pitchFamily="34" charset="0"/>
                <a:cs typeface="Segoe UI" panose="020B0502040204020203" pitchFamily="34" charset="0"/>
              </a:rPr>
              <a:t>Context</a:t>
            </a:r>
            <a:r>
              <a:rPr lang="es-ES_tradnl" sz="6000" noProof="0" dirty="0"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s-ES_tradnl" sz="6000" noProof="0" dirty="0" err="1">
                <a:latin typeface="Aptos" panose="020B0004020202020204" pitchFamily="34" charset="0"/>
                <a:cs typeface="Segoe UI" panose="020B0502040204020203" pitchFamily="34" charset="0"/>
              </a:rPr>
              <a:t>Protocol</a:t>
            </a:r>
            <a:endParaRPr lang="es-ES_tradnl" sz="6000" noProof="0" dirty="0">
              <a:latin typeface="Aptos" panose="020B0004020202020204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F3F6DCF-3603-19EC-9B34-2D2871DE85F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91633" y="4550797"/>
            <a:ext cx="5156494" cy="159435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algn="l">
              <a:buNone/>
            </a:pPr>
            <a:r>
              <a:rPr lang="en-US" b="0" i="0" u="none" strike="noStrike" noProof="0" dirty="0">
                <a:solidFill>
                  <a:srgbClr val="5982DB"/>
                </a:solidFill>
                <a:effectLst/>
              </a:rPr>
              <a:t>Gwyneth Peña-Siguenza</a:t>
            </a:r>
            <a:endParaRPr lang="en-US" b="0" i="0" noProof="0" dirty="0">
              <a:solidFill>
                <a:srgbClr val="000000"/>
              </a:solidFill>
              <a:effectLst/>
            </a:endParaRPr>
          </a:p>
          <a:p>
            <a:pPr algn="l">
              <a:buNone/>
            </a:pPr>
            <a:r>
              <a:rPr lang="en-US" b="0" i="0" u="none" strike="noStrike" noProof="0" dirty="0">
                <a:solidFill>
                  <a:srgbClr val="5982DB"/>
                </a:solidFill>
                <a:effectLst/>
              </a:rPr>
              <a:t>Python Cloud Advocate</a:t>
            </a:r>
            <a:endParaRPr lang="en-US" b="0" i="0" noProof="0" dirty="0">
              <a:solidFill>
                <a:srgbClr val="000000"/>
              </a:solidFill>
              <a:effectLst/>
            </a:endParaRPr>
          </a:p>
          <a:p>
            <a:r>
              <a:rPr lang="en-US" dirty="0">
                <a:solidFill>
                  <a:srgbClr val="000000"/>
                </a:solidFill>
                <a:hlinkClick r:id="rId2"/>
              </a:rPr>
              <a:t>linkedin.com/in/madebygps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hlinkClick r:id="rId2"/>
            </a:endParaRPr>
          </a:p>
          <a:p>
            <a:r>
              <a:rPr lang="en-US" dirty="0">
                <a:solidFill>
                  <a:srgbClr val="000000"/>
                </a:solidFill>
                <a:ea typeface="+mn-lt"/>
                <a:cs typeface="+mn-lt"/>
                <a:hlinkClick r:id="rId3"/>
              </a:rPr>
              <a:t>youtube.com/@lagps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algn="l"/>
            <a:endParaRPr lang="en-US" b="0" i="0" noProof="0" dirty="0">
              <a:solidFill>
                <a:srgbClr val="5982DB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663466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7D9E0-DA60-44C3-D035-51354273A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07F53-1A2C-FEC2-3534-F71EBAAD3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+ Tool filtering</a:t>
            </a:r>
            <a:endParaRPr lang="es-ES_tradnl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E9BCC2-8986-5495-E38D-04E8E1621639}"/>
              </a:ext>
            </a:extLst>
          </p:cNvPr>
          <p:cNvSpPr txBox="1"/>
          <p:nvPr/>
        </p:nvSpPr>
        <p:spPr>
          <a:xfrm>
            <a:off x="1132793" y="1515350"/>
            <a:ext cx="10706015" cy="3970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45720" rIns="91440" bIns="45720" anchor="t">
            <a:spAutoFit/>
          </a:bodyPr>
          <a:lstStyle/>
          <a:p>
            <a:pPr>
              <a:buNone/>
            </a:pPr>
            <a:r>
              <a:rPr lang="en-US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all_tools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await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mcp_client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get_tools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pPr>
              <a:buNone/>
            </a:pPr>
            <a:r>
              <a:rPr lang="en-US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safe_tool_names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[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search_repositories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search_code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search_issues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pPr>
              <a:buNone/>
            </a:pPr>
            <a:r>
              <a:rPr lang="en-US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filtered_tools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[</a:t>
            </a:r>
            <a:r>
              <a:rPr lang="en-US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all_tools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safe_tool_names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pPr>
              <a:buNone/>
            </a:pP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agent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create_agent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>
              <a:buNone/>
            </a:pPr>
            <a:r>
              <a:rPr lang="en-US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	model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buNone/>
            </a:pPr>
            <a:r>
              <a:rPr lang="en-US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	tools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filtered_tools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buNone/>
            </a:pPr>
            <a:r>
              <a:rPr lang="en-US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	prompt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"You help users research GitHub repositories. Search and analyze information."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buNone/>
            </a:pP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query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"Find popular Python MCP server repositories"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result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await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agent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ainvoke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({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"messages"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[</a:t>
            </a:r>
            <a:r>
              <a:rPr lang="en-US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HumanMessage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content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query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)]})</a:t>
            </a:r>
          </a:p>
          <a:p>
            <a:pPr>
              <a:buNone/>
            </a:pP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C3006E-D0F3-61F0-387C-9F8E7D76C140}"/>
              </a:ext>
            </a:extLst>
          </p:cNvPr>
          <p:cNvSpPr txBox="1"/>
          <p:nvPr/>
        </p:nvSpPr>
        <p:spPr>
          <a:xfrm>
            <a:off x="1132793" y="6215076"/>
            <a:ext cx="61341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>
                <a:hlinkClick r:id="rId3"/>
              </a:rPr>
              <a:t>langchainv1_mcp_github.py</a:t>
            </a:r>
            <a:endParaRPr lang="en-US" dirty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24007360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27E20-634F-AF5B-5FA4-E90CB0CFA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F4B2D-9AAE-9396-35E3-23743D450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Arquitectura</a:t>
            </a:r>
            <a:r>
              <a:rPr lang="en-US" dirty="0"/>
              <a:t> </a:t>
            </a:r>
            <a:r>
              <a:rPr lang="en-US" dirty="0" err="1"/>
              <a:t>centrada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MCP</a:t>
            </a:r>
          </a:p>
        </p:txBody>
      </p:sp>
    </p:spTree>
    <p:extLst>
      <p:ext uri="{BB962C8B-B14F-4D97-AF65-F5344CB8AC3E}">
        <p14:creationId xmlns:p14="http://schemas.microsoft.com/office/powerpoint/2010/main" val="31081655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0257B-2538-A753-4A92-46FA2E89B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B8E60-26FA-AD24-C491-BD9B4066C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MCP: Architecture for your AI Agents</a:t>
            </a:r>
            <a:endParaRPr lang="es-ES_tradnl" noProof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9B051A-4A84-2FEA-0549-99A76EB0BB3E}"/>
              </a:ext>
            </a:extLst>
          </p:cNvPr>
          <p:cNvGrpSpPr/>
          <p:nvPr/>
        </p:nvGrpSpPr>
        <p:grpSpPr>
          <a:xfrm>
            <a:off x="1049416" y="1783821"/>
            <a:ext cx="10154504" cy="3863357"/>
            <a:chOff x="594180" y="1658904"/>
            <a:chExt cx="10154504" cy="3863357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B1E66259-75F1-E28D-6236-A2BA26E011CB}"/>
                </a:ext>
              </a:extLst>
            </p:cNvPr>
            <p:cNvSpPr/>
            <p:nvPr/>
          </p:nvSpPr>
          <p:spPr>
            <a:xfrm>
              <a:off x="5417190" y="2039845"/>
              <a:ext cx="5331494" cy="1604682"/>
            </a:xfrm>
            <a:prstGeom prst="roundRect">
              <a:avLst>
                <a:gd name="adj" fmla="val 3259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MCP Server A</a:t>
              </a:r>
            </a:p>
            <a:p>
              <a:pPr algn="ctr"/>
              <a:r>
                <a:rPr lang="en-US" b="1" i="1">
                  <a:solidFill>
                    <a:schemeClr val="tx1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Azure Function A</a:t>
              </a:r>
            </a:p>
            <a:p>
              <a:pPr algn="ctr"/>
              <a:endParaRPr lang="en-US" b="1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endParaRPr>
            </a:p>
            <a:p>
              <a:pPr algn="ctr"/>
              <a:endParaRPr lang="en-US" b="1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endParaRPr>
            </a:p>
            <a:p>
              <a:pPr algn="ctr"/>
              <a:endParaRPr lang="en-US" b="1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endParaRP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CCB0C91-D954-1836-DE99-B9068C09B2E4}"/>
                </a:ext>
              </a:extLst>
            </p:cNvPr>
            <p:cNvSpPr/>
            <p:nvPr/>
          </p:nvSpPr>
          <p:spPr>
            <a:xfrm>
              <a:off x="594180" y="1658904"/>
              <a:ext cx="3242714" cy="3863357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MCP Host </a:t>
              </a:r>
            </a:p>
            <a:p>
              <a:pPr algn="ctr"/>
              <a:r>
                <a:rPr lang="en-US" b="1" i="1">
                  <a:solidFill>
                    <a:schemeClr val="tx1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Azure Container Apps</a:t>
              </a:r>
            </a:p>
            <a:p>
              <a:pPr algn="ctr"/>
              <a:endParaRPr lang="en-US" b="1">
                <a:latin typeface="Segoe UI Semibold" panose="020B0502040204020203" pitchFamily="34" charset="0"/>
                <a:cs typeface="Segoe UI Semibold" panose="020B0502040204020203" pitchFamily="34" charset="0"/>
              </a:endParaRPr>
            </a:p>
            <a:p>
              <a:pPr algn="ctr"/>
              <a:endParaRPr lang="en-US" b="1">
                <a:latin typeface="Segoe UI Semibold" panose="020B0502040204020203" pitchFamily="34" charset="0"/>
                <a:cs typeface="Segoe UI Semibold" panose="020B0502040204020203" pitchFamily="34" charset="0"/>
              </a:endParaRPr>
            </a:p>
            <a:p>
              <a:pPr algn="ctr"/>
              <a:endParaRPr lang="en-US" b="1">
                <a:latin typeface="Segoe UI Semibold" panose="020B0502040204020203" pitchFamily="34" charset="0"/>
                <a:cs typeface="Segoe UI Semibold" panose="020B0502040204020203" pitchFamily="34" charset="0"/>
              </a:endParaRPr>
            </a:p>
            <a:p>
              <a:pPr algn="ctr"/>
              <a:endParaRPr lang="en-US" b="1">
                <a:latin typeface="Segoe UI Semibold" panose="020B0502040204020203" pitchFamily="34" charset="0"/>
                <a:cs typeface="Segoe UI Semibold" panose="020B0502040204020203" pitchFamily="34" charset="0"/>
              </a:endParaRPr>
            </a:p>
            <a:p>
              <a:pPr algn="ctr"/>
              <a:endParaRPr lang="en-US" b="1">
                <a:latin typeface="Segoe UI Semibold" panose="020B0502040204020203" pitchFamily="34" charset="0"/>
                <a:cs typeface="Segoe UI Semibold" panose="020B0502040204020203" pitchFamily="34" charset="0"/>
              </a:endParaRPr>
            </a:p>
            <a:p>
              <a:pPr algn="ctr"/>
              <a:endParaRPr lang="en-US" b="1">
                <a:latin typeface="Segoe UI Semibold" panose="020B0502040204020203" pitchFamily="34" charset="0"/>
                <a:cs typeface="Segoe UI Semibold" panose="020B0502040204020203" pitchFamily="34" charset="0"/>
              </a:endParaRPr>
            </a:p>
            <a:p>
              <a:pPr algn="ctr"/>
              <a:endParaRPr lang="en-US" b="1">
                <a:latin typeface="Segoe UI Semibold" panose="020B0502040204020203" pitchFamily="34" charset="0"/>
                <a:cs typeface="Segoe UI Semibold" panose="020B0502040204020203" pitchFamily="34" charset="0"/>
              </a:endParaRPr>
            </a:p>
            <a:p>
              <a:pPr algn="ctr"/>
              <a:endParaRPr lang="en-US" b="1">
                <a:latin typeface="Segoe UI Semibold" panose="020B0502040204020203" pitchFamily="34" charset="0"/>
                <a:cs typeface="Segoe UI Semibold" panose="020B0502040204020203" pitchFamily="34" charset="0"/>
              </a:endParaRPr>
            </a:p>
            <a:p>
              <a:pPr algn="ctr"/>
              <a:endParaRPr lang="en-US" b="1">
                <a:latin typeface="Segoe UI Semibold" panose="020B0502040204020203" pitchFamily="34" charset="0"/>
                <a:cs typeface="Segoe UI Semibold" panose="020B0502040204020203" pitchFamily="34" charset="0"/>
              </a:endParaRPr>
            </a:p>
            <a:p>
              <a:pPr algn="ctr"/>
              <a:endParaRPr lang="en-US" b="1">
                <a:latin typeface="Segoe UI Semibold" panose="020B0502040204020203" pitchFamily="34" charset="0"/>
                <a:cs typeface="Segoe UI Semibold" panose="020B0502040204020203" pitchFamily="34" charset="0"/>
              </a:endParaRPr>
            </a:p>
            <a:p>
              <a:pPr algn="ctr"/>
              <a:endParaRPr lang="en-US" b="1">
                <a:latin typeface="Segoe UI Semibold" panose="020B0502040204020203" pitchFamily="34" charset="0"/>
                <a:cs typeface="Segoe UI Semibold" panose="020B0502040204020203" pitchFamily="34" charset="0"/>
              </a:endParaRP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8B34410-3EDF-CFC3-6832-CCC91E4438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6894" y="2835464"/>
              <a:ext cx="1580296" cy="672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D5911AE-88EF-98EE-8483-4BDE2CD892EC}"/>
                </a:ext>
              </a:extLst>
            </p:cNvPr>
            <p:cNvSpPr txBox="1"/>
            <p:nvPr/>
          </p:nvSpPr>
          <p:spPr>
            <a:xfrm>
              <a:off x="4214058" y="2440583"/>
              <a:ext cx="6639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Segoe UI" panose="020B0502040204020203" pitchFamily="34" charset="0"/>
                  <a:cs typeface="Segoe UI" panose="020B0502040204020203" pitchFamily="34" charset="0"/>
                </a:rPr>
                <a:t>MCP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4C58A54-C94F-48A3-5539-0CCA19B0B93D}"/>
                </a:ext>
              </a:extLst>
            </p:cNvPr>
            <p:cNvCxnSpPr>
              <a:cxnSpLocks/>
            </p:cNvCxnSpPr>
            <p:nvPr/>
          </p:nvCxnSpPr>
          <p:spPr>
            <a:xfrm>
              <a:off x="3836894" y="4667665"/>
              <a:ext cx="158029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61AC210-0650-B765-6418-7ACAB6FFD9E6}"/>
                </a:ext>
              </a:extLst>
            </p:cNvPr>
            <p:cNvSpPr txBox="1"/>
            <p:nvPr/>
          </p:nvSpPr>
          <p:spPr>
            <a:xfrm>
              <a:off x="4214058" y="4271408"/>
              <a:ext cx="6639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Segoe UI" panose="020B0502040204020203" pitchFamily="34" charset="0"/>
                  <a:cs typeface="Segoe UI" panose="020B0502040204020203" pitchFamily="34" charset="0"/>
                </a:rPr>
                <a:t>MCP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08228513-EE82-C49B-D7A4-CB3BE433679F}"/>
                </a:ext>
              </a:extLst>
            </p:cNvPr>
            <p:cNvSpPr/>
            <p:nvPr/>
          </p:nvSpPr>
          <p:spPr>
            <a:xfrm>
              <a:off x="5636183" y="2940795"/>
              <a:ext cx="1465731" cy="46497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Tools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982E323B-554D-634C-A517-BACB946833FC}"/>
                </a:ext>
              </a:extLst>
            </p:cNvPr>
            <p:cNvSpPr/>
            <p:nvPr/>
          </p:nvSpPr>
          <p:spPr>
            <a:xfrm>
              <a:off x="7256855" y="2940795"/>
              <a:ext cx="1574313" cy="46497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Prompts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609D0639-F249-476C-7445-90475CAC15C2}"/>
                </a:ext>
              </a:extLst>
            </p:cNvPr>
            <p:cNvSpPr/>
            <p:nvPr/>
          </p:nvSpPr>
          <p:spPr>
            <a:xfrm>
              <a:off x="8986109" y="2930783"/>
              <a:ext cx="1574313" cy="46497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Resources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15E2E6B0-C5F0-9228-86E5-F8EC0FD5162D}"/>
                </a:ext>
              </a:extLst>
            </p:cNvPr>
            <p:cNvSpPr/>
            <p:nvPr/>
          </p:nvSpPr>
          <p:spPr>
            <a:xfrm>
              <a:off x="5417190" y="3865325"/>
              <a:ext cx="5331494" cy="1604682"/>
            </a:xfrm>
            <a:prstGeom prst="roundRect">
              <a:avLst>
                <a:gd name="adj" fmla="val 3259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MCP Server B</a:t>
              </a:r>
            </a:p>
            <a:p>
              <a:pPr algn="ctr"/>
              <a:r>
                <a:rPr lang="en-US" b="1" i="1">
                  <a:solidFill>
                    <a:schemeClr val="tx1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Azure Function B</a:t>
              </a:r>
            </a:p>
            <a:p>
              <a:pPr algn="ctr"/>
              <a:endParaRPr lang="en-US" b="1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endParaRPr>
            </a:p>
            <a:p>
              <a:pPr algn="ctr"/>
              <a:endParaRPr lang="en-US" b="1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endParaRPr>
            </a:p>
            <a:p>
              <a:pPr algn="ctr"/>
              <a:endParaRPr lang="en-US" b="1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C0081815-595B-B655-FA94-A9691F2FECA4}"/>
                </a:ext>
              </a:extLst>
            </p:cNvPr>
            <p:cNvSpPr/>
            <p:nvPr/>
          </p:nvSpPr>
          <p:spPr>
            <a:xfrm>
              <a:off x="5662310" y="4766275"/>
              <a:ext cx="1465731" cy="46497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Tools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5CFC4924-E6B9-C01E-608B-A182BB543731}"/>
                </a:ext>
              </a:extLst>
            </p:cNvPr>
            <p:cNvSpPr/>
            <p:nvPr/>
          </p:nvSpPr>
          <p:spPr>
            <a:xfrm>
              <a:off x="7282982" y="4766275"/>
              <a:ext cx="1574313" cy="46497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Prompts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CF11DD05-E873-FD0D-CE7B-6C2893C0ADC8}"/>
                </a:ext>
              </a:extLst>
            </p:cNvPr>
            <p:cNvSpPr/>
            <p:nvPr/>
          </p:nvSpPr>
          <p:spPr>
            <a:xfrm>
              <a:off x="9004441" y="4756263"/>
              <a:ext cx="1574313" cy="46497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Resources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2ED87C22-80E8-7D62-FC7F-9950496B732D}"/>
                </a:ext>
              </a:extLst>
            </p:cNvPr>
            <p:cNvSpPr/>
            <p:nvPr/>
          </p:nvSpPr>
          <p:spPr>
            <a:xfrm>
              <a:off x="859205" y="2519428"/>
              <a:ext cx="2708105" cy="632071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MCP Client A</a:t>
              </a: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880872B1-0372-1576-DCB1-69E64D635E1C}"/>
                </a:ext>
              </a:extLst>
            </p:cNvPr>
            <p:cNvSpPr/>
            <p:nvPr/>
          </p:nvSpPr>
          <p:spPr>
            <a:xfrm>
              <a:off x="893335" y="4324704"/>
              <a:ext cx="2708105" cy="632071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MCP Client 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93638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31C25-8A4D-60E5-E96E-A99E528B3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075E4-9E61-2EE6-6CCC-C945C104A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Ejemplo</a:t>
            </a:r>
            <a:r>
              <a:rPr lang="en-US" dirty="0"/>
              <a:t>: AI travel agents</a:t>
            </a:r>
            <a:endParaRPr lang="es-ES_tradnl" noProof="0" dirty="0"/>
          </a:p>
        </p:txBody>
      </p:sp>
      <p:pic>
        <p:nvPicPr>
          <p:cNvPr id="5" name="Picture 4" descr="A diagram of a software application&#10;&#10;AI-generated content may be incorrect.">
            <a:extLst>
              <a:ext uri="{FF2B5EF4-FFF2-40B4-BE49-F238E27FC236}">
                <a16:creationId xmlns:a16="http://schemas.microsoft.com/office/drawing/2014/main" id="{90F678CC-A845-1866-6180-E133AB4E03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618" y="1783821"/>
            <a:ext cx="5478764" cy="43306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1FC565-0F30-EAC7-1029-2D430581D5BF}"/>
              </a:ext>
            </a:extLst>
          </p:cNvPr>
          <p:cNvSpPr txBox="1"/>
          <p:nvPr/>
        </p:nvSpPr>
        <p:spPr>
          <a:xfrm>
            <a:off x="1049416" y="6399742"/>
            <a:ext cx="6134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github.com</a:t>
            </a:r>
            <a:r>
              <a:rPr lang="en-US" dirty="0">
                <a:hlinkClick r:id="rId4"/>
              </a:rPr>
              <a:t>/Azure-Samples/azure-ai-travel-agents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3834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4B837-C908-5B05-3757-C952DCC2B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9E1F9-636B-A807-7DA0-8A76A8FF4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MCP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producción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4038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63D2A-F22B-89CC-3EA2-1EACBC9C3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C143F-FFA2-E438-63CD-0F6D0327E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Private networking</a:t>
            </a:r>
            <a:endParaRPr lang="es-ES_tradnl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CD7BEC3-44A3-50E3-C195-DEBEB01F26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412688"/>
              </p:ext>
            </p:extLst>
          </p:nvPr>
        </p:nvGraphicFramePr>
        <p:xfrm>
          <a:off x="1269242" y="1825624"/>
          <a:ext cx="10385946" cy="4379513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415654">
                  <a:extLst>
                    <a:ext uri="{9D8B030D-6E8A-4147-A177-3AD203B41FA5}">
                      <a16:colId xmlns:a16="http://schemas.microsoft.com/office/drawing/2014/main" val="2021307794"/>
                    </a:ext>
                  </a:extLst>
                </a:gridCol>
                <a:gridCol w="4508310">
                  <a:extLst>
                    <a:ext uri="{9D8B030D-6E8A-4147-A177-3AD203B41FA5}">
                      <a16:colId xmlns:a16="http://schemas.microsoft.com/office/drawing/2014/main" val="1612531445"/>
                    </a:ext>
                  </a:extLst>
                </a:gridCol>
                <a:gridCol w="3461982">
                  <a:extLst>
                    <a:ext uri="{9D8B030D-6E8A-4147-A177-3AD203B41FA5}">
                      <a16:colId xmlns:a16="http://schemas.microsoft.com/office/drawing/2014/main" val="1173099557"/>
                    </a:ext>
                  </a:extLst>
                </a:gridCol>
              </a:tblGrid>
              <a:tr h="2719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 err="1"/>
                        <a:t>Concepto</a:t>
                      </a:r>
                      <a:r>
                        <a:rPr lang="en-US" sz="1400" dirty="0"/>
                        <a:t> / </a:t>
                      </a:r>
                      <a:r>
                        <a:rPr lang="en-US" sz="1400" dirty="0" err="1"/>
                        <a:t>Función</a:t>
                      </a:r>
                      <a:endParaRPr lang="en-US" sz="1400" dirty="0"/>
                    </a:p>
                  </a:txBody>
                  <a:tcPr marL="67990" marR="67990" marT="33995" marB="33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Qué hace</a:t>
                      </a:r>
                    </a:p>
                  </a:txBody>
                  <a:tcPr marL="67990" marR="67990" marT="33995" marB="33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Ejemplo en Azure</a:t>
                      </a:r>
                    </a:p>
                  </a:txBody>
                  <a:tcPr marL="67990" marR="67990" marT="33995" marB="33995" anchor="ctr"/>
                </a:tc>
                <a:extLst>
                  <a:ext uri="{0D108BD9-81ED-4DB2-BD59-A6C34878D82A}">
                    <a16:rowId xmlns:a16="http://schemas.microsoft.com/office/drawing/2014/main" val="311688984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/>
                        <a:t>Network isolation</a:t>
                      </a:r>
                      <a:endParaRPr lang="en-US" sz="1400" dirty="0"/>
                    </a:p>
                  </a:txBody>
                  <a:tcPr marL="67990" marR="67990" marT="33995" marB="33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Mantiene el tráfico del MCP dentro de una red privada, separada del internet público.</a:t>
                      </a:r>
                    </a:p>
                  </a:txBody>
                  <a:tcPr marL="67990" marR="67990" marT="33995" marB="33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Virtual Network (VNet)</a:t>
                      </a:r>
                      <a:r>
                        <a:rPr lang="en-US" sz="1400"/>
                        <a:t> y </a:t>
                      </a:r>
                      <a:r>
                        <a:rPr lang="en-US" sz="1400" b="1"/>
                        <a:t>Subnets</a:t>
                      </a:r>
                      <a:endParaRPr lang="en-US" sz="1400"/>
                    </a:p>
                  </a:txBody>
                  <a:tcPr marL="67990" marR="67990" marT="33995" marB="33995" anchor="ctr"/>
                </a:tc>
                <a:extLst>
                  <a:ext uri="{0D108BD9-81ED-4DB2-BD59-A6C34878D82A}">
                    <a16:rowId xmlns:a16="http://schemas.microsoft.com/office/drawing/2014/main" val="2801368979"/>
                  </a:ext>
                </a:extLst>
              </a:tr>
              <a:tr h="4759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Access control</a:t>
                      </a:r>
                      <a:endParaRPr lang="en-US" sz="1400"/>
                    </a:p>
                  </a:txBody>
                  <a:tcPr marL="67990" marR="67990" marT="33995" marB="33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Limita quién y qué puede comunicarse dentro de la red.</a:t>
                      </a:r>
                    </a:p>
                  </a:txBody>
                  <a:tcPr marL="67990" marR="67990" marT="33995" marB="33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Network Security Groups (NSG)</a:t>
                      </a:r>
                      <a:r>
                        <a:rPr lang="en-US" sz="1400"/>
                        <a:t> con reglas “deny by default”</a:t>
                      </a:r>
                    </a:p>
                  </a:txBody>
                  <a:tcPr marL="67990" marR="67990" marT="33995" marB="33995" anchor="ctr"/>
                </a:tc>
                <a:extLst>
                  <a:ext uri="{0D108BD9-81ED-4DB2-BD59-A6C34878D82A}">
                    <a16:rowId xmlns:a16="http://schemas.microsoft.com/office/drawing/2014/main" val="3102589138"/>
                  </a:ext>
                </a:extLst>
              </a:tr>
              <a:tr h="8838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Private connectivity</a:t>
                      </a:r>
                      <a:endParaRPr lang="en-US" sz="1400"/>
                    </a:p>
                  </a:txBody>
                  <a:tcPr marL="67990" marR="67990" marT="33995" marB="33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 err="1"/>
                        <a:t>Permite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que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servicios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internos</a:t>
                      </a:r>
                      <a:r>
                        <a:rPr lang="en-US" sz="1400" dirty="0"/>
                        <a:t> (OpenAI, Container Apps, Storage, etc.) se </a:t>
                      </a:r>
                      <a:r>
                        <a:rPr lang="en-US" sz="1400" dirty="0" err="1"/>
                        <a:t>comuniquen</a:t>
                      </a:r>
                      <a:r>
                        <a:rPr lang="en-US" sz="1400" dirty="0"/>
                        <a:t> sin </a:t>
                      </a:r>
                      <a:r>
                        <a:rPr lang="en-US" sz="1400" dirty="0" err="1"/>
                        <a:t>salir</a:t>
                      </a:r>
                      <a:r>
                        <a:rPr lang="en-US" sz="1400" dirty="0"/>
                        <a:t> a internet.</a:t>
                      </a:r>
                    </a:p>
                  </a:txBody>
                  <a:tcPr marL="67990" marR="67990" marT="33995" marB="33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/>
                        <a:t>Private Endpoints</a:t>
                      </a:r>
                      <a:r>
                        <a:rPr lang="en-US" sz="1400" dirty="0"/>
                        <a:t> + </a:t>
                      </a:r>
                      <a:r>
                        <a:rPr lang="en-US" sz="1400" b="1" dirty="0"/>
                        <a:t>Private DNS Resolver</a:t>
                      </a:r>
                      <a:endParaRPr lang="en-US" sz="1400" dirty="0"/>
                    </a:p>
                  </a:txBody>
                  <a:tcPr marL="67990" marR="67990" marT="33995" marB="33995" anchor="ctr"/>
                </a:tc>
                <a:extLst>
                  <a:ext uri="{0D108BD9-81ED-4DB2-BD59-A6C34878D82A}">
                    <a16:rowId xmlns:a16="http://schemas.microsoft.com/office/drawing/2014/main" val="1050809146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/>
                        <a:t>Secure remote access</a:t>
                      </a:r>
                      <a:endParaRPr lang="en-US" sz="1400" dirty="0"/>
                    </a:p>
                  </a:txBody>
                  <a:tcPr marL="67990" marR="67990" marT="33995" marB="33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Ofrece acceso seguro a redes privadas para desarrolladores u operadores.</a:t>
                      </a:r>
                    </a:p>
                  </a:txBody>
                  <a:tcPr marL="67990" marR="67990" marT="33995" marB="33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VPN Gateway</a:t>
                      </a:r>
                      <a:r>
                        <a:rPr lang="en-US" sz="1400"/>
                        <a:t> o </a:t>
                      </a:r>
                      <a:r>
                        <a:rPr lang="en-US" sz="1400" b="1"/>
                        <a:t>ExpressRoute</a:t>
                      </a:r>
                      <a:endParaRPr lang="en-US" sz="1400"/>
                    </a:p>
                  </a:txBody>
                  <a:tcPr marL="67990" marR="67990" marT="33995" marB="33995" anchor="ctr"/>
                </a:tc>
                <a:extLst>
                  <a:ext uri="{0D108BD9-81ED-4DB2-BD59-A6C34878D82A}">
                    <a16:rowId xmlns:a16="http://schemas.microsoft.com/office/drawing/2014/main" val="565948849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Perimeter protection</a:t>
                      </a:r>
                      <a:endParaRPr lang="en-US" sz="1400"/>
                    </a:p>
                  </a:txBody>
                  <a:tcPr marL="67990" marR="67990" marT="33995" marB="33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Protege el punto de entrada público con inspección y filtrado de tráfico.</a:t>
                      </a:r>
                    </a:p>
                  </a:txBody>
                  <a:tcPr marL="67990" marR="67990" marT="33995" marB="33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Azure Front Door (Premium)</a:t>
                      </a:r>
                      <a:r>
                        <a:rPr lang="en-US" sz="1400"/>
                        <a:t> + </a:t>
                      </a:r>
                      <a:r>
                        <a:rPr lang="en-US" sz="1400" b="1"/>
                        <a:t>Web Application Firewall (WAF)</a:t>
                      </a:r>
                      <a:endParaRPr lang="en-US" sz="1400"/>
                    </a:p>
                  </a:txBody>
                  <a:tcPr marL="67990" marR="67990" marT="33995" marB="33995" anchor="ctr"/>
                </a:tc>
                <a:extLst>
                  <a:ext uri="{0D108BD9-81ED-4DB2-BD59-A6C34878D82A}">
                    <a16:rowId xmlns:a16="http://schemas.microsoft.com/office/drawing/2014/main" val="2843365543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Monitoring &amp; compliance</a:t>
                      </a:r>
                      <a:endParaRPr lang="en-US" sz="1400"/>
                    </a:p>
                  </a:txBody>
                  <a:tcPr marL="67990" marR="67990" marT="33995" marB="33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Centraliza logs y alertas de seguridad para auditoría y cumplimiento.</a:t>
                      </a:r>
                    </a:p>
                  </a:txBody>
                  <a:tcPr marL="67990" marR="67990" marT="33995" marB="33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/>
                        <a:t>Defender for Cloud</a:t>
                      </a:r>
                      <a:r>
                        <a:rPr lang="en-US" sz="1400" dirty="0"/>
                        <a:t>, </a:t>
                      </a:r>
                      <a:r>
                        <a:rPr lang="en-US" sz="1400" b="1" dirty="0"/>
                        <a:t>Log Analytics</a:t>
                      </a:r>
                      <a:r>
                        <a:rPr lang="en-US" sz="1400" dirty="0"/>
                        <a:t>, </a:t>
                      </a:r>
                      <a:r>
                        <a:rPr lang="en-US" sz="1400" b="1" dirty="0"/>
                        <a:t>Azure Monitor</a:t>
                      </a:r>
                      <a:endParaRPr lang="en-US" sz="1400" dirty="0"/>
                    </a:p>
                  </a:txBody>
                  <a:tcPr marL="67990" marR="67990" marT="33995" marB="33995" anchor="ctr"/>
                </a:tc>
                <a:extLst>
                  <a:ext uri="{0D108BD9-81ED-4DB2-BD59-A6C34878D82A}">
                    <a16:rowId xmlns:a16="http://schemas.microsoft.com/office/drawing/2014/main" val="307310488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8CF0FB6-BA36-FADE-3685-4FB5F952A052}"/>
              </a:ext>
            </a:extLst>
          </p:cNvPr>
          <p:cNvSpPr txBox="1"/>
          <p:nvPr/>
        </p:nvSpPr>
        <p:spPr>
          <a:xfrm>
            <a:off x="1173708" y="6399742"/>
            <a:ext cx="6141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Deploying an end-to-end secure AI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0416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40EAF-DE98-76DC-A9A7-52019CE99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625E4-10B6-7F3D-CFA1-00B84B1E9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Seguridad</a:t>
            </a:r>
            <a:r>
              <a:rPr lang="en-US" dirty="0"/>
              <a:t> para usuarios</a:t>
            </a:r>
            <a:endParaRPr lang="es-ES_tradnl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B4417F4-4EA3-D518-F9CC-84D9BC154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709791"/>
              </p:ext>
            </p:extLst>
          </p:nvPr>
        </p:nvGraphicFramePr>
        <p:xfrm>
          <a:off x="1296538" y="1825625"/>
          <a:ext cx="10508775" cy="3943077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361062">
                  <a:extLst>
                    <a:ext uri="{9D8B030D-6E8A-4147-A177-3AD203B41FA5}">
                      <a16:colId xmlns:a16="http://schemas.microsoft.com/office/drawing/2014/main" val="1716275402"/>
                    </a:ext>
                  </a:extLst>
                </a:gridCol>
                <a:gridCol w="4644788">
                  <a:extLst>
                    <a:ext uri="{9D8B030D-6E8A-4147-A177-3AD203B41FA5}">
                      <a16:colId xmlns:a16="http://schemas.microsoft.com/office/drawing/2014/main" val="3345762490"/>
                    </a:ext>
                  </a:extLst>
                </a:gridCol>
                <a:gridCol w="3502925">
                  <a:extLst>
                    <a:ext uri="{9D8B030D-6E8A-4147-A177-3AD203B41FA5}">
                      <a16:colId xmlns:a16="http://schemas.microsoft.com/office/drawing/2014/main" val="1323707904"/>
                    </a:ext>
                  </a:extLst>
                </a:gridCol>
              </a:tblGrid>
              <a:tr h="1912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 err="1"/>
                        <a:t>Concepto</a:t>
                      </a:r>
                      <a:r>
                        <a:rPr lang="en-US" sz="1400" dirty="0"/>
                        <a:t> / </a:t>
                      </a:r>
                      <a:r>
                        <a:rPr lang="en-US" sz="1400" dirty="0" err="1"/>
                        <a:t>Función</a:t>
                      </a:r>
                      <a:endParaRPr lang="en-US" sz="1400" dirty="0"/>
                    </a:p>
                  </a:txBody>
                  <a:tcPr marL="47817" marR="47817" marT="23908" marB="2390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Qué hace</a:t>
                      </a:r>
                    </a:p>
                  </a:txBody>
                  <a:tcPr marL="47817" marR="47817" marT="23908" marB="2390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Ejemplo / Implementación</a:t>
                      </a:r>
                    </a:p>
                  </a:txBody>
                  <a:tcPr marL="47817" marR="47817" marT="23908" marB="23908" anchor="ctr"/>
                </a:tc>
                <a:extLst>
                  <a:ext uri="{0D108BD9-81ED-4DB2-BD59-A6C34878D82A}">
                    <a16:rowId xmlns:a16="http://schemas.microsoft.com/office/drawing/2014/main" val="3773170623"/>
                  </a:ext>
                </a:extLst>
              </a:tr>
              <a:tr h="7650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/>
                        <a:t>Auth layer</a:t>
                      </a:r>
                      <a:endParaRPr lang="en-US" sz="1400" dirty="0"/>
                    </a:p>
                  </a:txBody>
                  <a:tcPr marL="47817" marR="47817" marT="23908" marB="2390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Cuando el MCP server es accesible externamente, se requiere una capa de autenticación adicional para validar usuarios o agentes.</a:t>
                      </a:r>
                    </a:p>
                  </a:txBody>
                  <a:tcPr marL="47817" marR="47817" marT="23908" marB="2390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Implementar middleware propio (FastAPI, Flask, etc.) que maneje OAuth2/OIDC</a:t>
                      </a:r>
                    </a:p>
                  </a:txBody>
                  <a:tcPr marL="47817" marR="47817" marT="23908" marB="23908" anchor="ctr"/>
                </a:tc>
                <a:extLst>
                  <a:ext uri="{0D108BD9-81ED-4DB2-BD59-A6C34878D82A}">
                    <a16:rowId xmlns:a16="http://schemas.microsoft.com/office/drawing/2014/main" val="559215162"/>
                  </a:ext>
                </a:extLst>
              </a:tr>
              <a:tr h="7650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/>
                        <a:t>Protocol compliance</a:t>
                      </a:r>
                      <a:endParaRPr lang="en-US" sz="1400" dirty="0"/>
                    </a:p>
                  </a:txBody>
                  <a:tcPr marL="47817" marR="47817" marT="23908" marB="2390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MCP usa </a:t>
                      </a:r>
                      <a:r>
                        <a:rPr lang="en-US" sz="1400" b="1"/>
                        <a:t>OAuth 2.1 + extensiones</a:t>
                      </a:r>
                      <a:r>
                        <a:rPr lang="en-US" sz="1400"/>
                        <a:t> específicas del protocolo. No todos los IdPs soportan completamente estas extensiones.</a:t>
                      </a:r>
                    </a:p>
                  </a:txBody>
                  <a:tcPr marL="47817" marR="47817" marT="23908" marB="2390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Keycloak</a:t>
                      </a:r>
                      <a:r>
                        <a:rPr lang="en-US" sz="1400"/>
                        <a:t> cumple con la especificación de MCP Auth Spec</a:t>
                      </a:r>
                    </a:p>
                  </a:txBody>
                  <a:tcPr marL="47817" marR="47817" marT="23908" marB="23908" anchor="ctr"/>
                </a:tc>
                <a:extLst>
                  <a:ext uri="{0D108BD9-81ED-4DB2-BD59-A6C34878D82A}">
                    <a16:rowId xmlns:a16="http://schemas.microsoft.com/office/drawing/2014/main" val="4205503372"/>
                  </a:ext>
                </a:extLst>
              </a:tr>
              <a:tr h="10519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/>
                        <a:t>OAuth proxy</a:t>
                      </a:r>
                      <a:endParaRPr lang="en-US" sz="1400" dirty="0"/>
                    </a:p>
                  </a:txBody>
                  <a:tcPr marL="47817" marR="47817" marT="23908" marB="2390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 err="1"/>
                        <a:t>Algunos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proveedores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como</a:t>
                      </a:r>
                      <a:r>
                        <a:rPr lang="en-US" sz="1400" dirty="0"/>
                        <a:t> </a:t>
                      </a:r>
                      <a:r>
                        <a:rPr lang="en-US" sz="1400" b="1" dirty="0"/>
                        <a:t>Microsoft Entra ID</a:t>
                      </a:r>
                      <a:r>
                        <a:rPr lang="en-US" sz="1400" dirty="0"/>
                        <a:t>, no </a:t>
                      </a:r>
                      <a:r>
                        <a:rPr lang="en-US" sz="1400" dirty="0" err="1"/>
                        <a:t>implementan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todas</a:t>
                      </a:r>
                      <a:r>
                        <a:rPr lang="en-US" sz="1400" dirty="0"/>
                        <a:t> las </a:t>
                      </a:r>
                      <a:r>
                        <a:rPr lang="en-US" sz="1400" dirty="0" err="1"/>
                        <a:t>extensiones</a:t>
                      </a:r>
                      <a:r>
                        <a:rPr lang="en-US" sz="1400" dirty="0"/>
                        <a:t> de MCP Auth. En </a:t>
                      </a:r>
                      <a:r>
                        <a:rPr lang="en-US" sz="1400" dirty="0" err="1"/>
                        <a:t>esos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casos</a:t>
                      </a:r>
                      <a:r>
                        <a:rPr lang="en-US" sz="1400" dirty="0"/>
                        <a:t>, se </a:t>
                      </a:r>
                      <a:r>
                        <a:rPr lang="en-US" sz="1400" dirty="0" err="1"/>
                        <a:t>necesita</a:t>
                      </a:r>
                      <a:r>
                        <a:rPr lang="en-US" sz="1400" dirty="0"/>
                        <a:t> un </a:t>
                      </a:r>
                      <a:r>
                        <a:rPr lang="en-US" sz="1400" b="1" dirty="0"/>
                        <a:t>OAuth proxy</a:t>
                      </a:r>
                      <a:r>
                        <a:rPr lang="en-US" sz="1400" dirty="0"/>
                        <a:t> entre Entra y </a:t>
                      </a:r>
                      <a:r>
                        <a:rPr lang="en-US" sz="1400" dirty="0" err="1"/>
                        <a:t>el</a:t>
                      </a:r>
                      <a:r>
                        <a:rPr lang="en-US" sz="1400" dirty="0"/>
                        <a:t> MCP server.</a:t>
                      </a:r>
                    </a:p>
                  </a:txBody>
                  <a:tcPr marL="47817" marR="47817" marT="23908" marB="2390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Proxy </a:t>
                      </a:r>
                      <a:r>
                        <a:rPr lang="en-US" sz="1400" dirty="0" err="1"/>
                        <a:t>personalizado</a:t>
                      </a:r>
                      <a:r>
                        <a:rPr lang="en-US" sz="1400" dirty="0"/>
                        <a:t> o </a:t>
                      </a:r>
                      <a:r>
                        <a:rPr lang="en-US" sz="1400" dirty="0" err="1"/>
                        <a:t>servicio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intermedio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que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traduzca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flujos</a:t>
                      </a:r>
                      <a:r>
                        <a:rPr lang="en-US" sz="1400" dirty="0"/>
                        <a:t> OAuth</a:t>
                      </a:r>
                    </a:p>
                  </a:txBody>
                  <a:tcPr marL="47817" marR="47817" marT="23908" marB="23908" anchor="ctr"/>
                </a:tc>
                <a:extLst>
                  <a:ext uri="{0D108BD9-81ED-4DB2-BD59-A6C34878D82A}">
                    <a16:rowId xmlns:a16="http://schemas.microsoft.com/office/drawing/2014/main" val="1550779058"/>
                  </a:ext>
                </a:extLst>
              </a:tr>
              <a:tr h="4781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Dynamic Client Registration &amp; Metadata</a:t>
                      </a:r>
                      <a:endParaRPr lang="en-US" sz="1400"/>
                    </a:p>
                  </a:txBody>
                  <a:tcPr marL="47817" marR="47817" marT="23908" marB="2390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Permiten a los MCP clients descubrir endpoints y registrarse automáticamente con el servidor.</a:t>
                      </a:r>
                    </a:p>
                  </a:txBody>
                  <a:tcPr marL="47817" marR="47817" marT="23908" marB="2390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Soportado por </a:t>
                      </a:r>
                      <a:r>
                        <a:rPr lang="en-US" sz="1400" b="1"/>
                        <a:t>Keycloak</a:t>
                      </a:r>
                      <a:r>
                        <a:rPr lang="en-US" sz="1400"/>
                        <a:t>, no nativamente por Entra</a:t>
                      </a:r>
                    </a:p>
                  </a:txBody>
                  <a:tcPr marL="47817" marR="47817" marT="23908" marB="23908" anchor="ctr"/>
                </a:tc>
                <a:extLst>
                  <a:ext uri="{0D108BD9-81ED-4DB2-BD59-A6C34878D82A}">
                    <a16:rowId xmlns:a16="http://schemas.microsoft.com/office/drawing/2014/main" val="3957794246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Token management</a:t>
                      </a:r>
                      <a:endParaRPr lang="en-US" sz="1400"/>
                    </a:p>
                  </a:txBody>
                  <a:tcPr marL="47817" marR="47817" marT="23908" marB="2390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Cada request HTTP debe incluir un Bearer Token. Tokens deben tener rotación, expiración y validación.</a:t>
                      </a:r>
                    </a:p>
                  </a:txBody>
                  <a:tcPr marL="47817" marR="47817" marT="23908" marB="2390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/>
                        <a:t>Azure Identity SDK</a:t>
                      </a:r>
                      <a:r>
                        <a:rPr lang="en-US" sz="1400" dirty="0"/>
                        <a:t>, </a:t>
                      </a:r>
                      <a:r>
                        <a:rPr lang="en-US" sz="1400" b="1" dirty="0"/>
                        <a:t>Key Vault</a:t>
                      </a:r>
                      <a:r>
                        <a:rPr lang="en-US" sz="1400" dirty="0"/>
                        <a:t> para </a:t>
                      </a:r>
                      <a:r>
                        <a:rPr lang="en-US" sz="1400" dirty="0" err="1"/>
                        <a:t>almacenamiento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seguro</a:t>
                      </a:r>
                      <a:endParaRPr lang="en-US" sz="1400" dirty="0"/>
                    </a:p>
                  </a:txBody>
                  <a:tcPr marL="47817" marR="47817" marT="23908" marB="23908" anchor="ctr"/>
                </a:tc>
                <a:extLst>
                  <a:ext uri="{0D108BD9-81ED-4DB2-BD59-A6C34878D82A}">
                    <a16:rowId xmlns:a16="http://schemas.microsoft.com/office/drawing/2014/main" val="335772101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9B6C361-1608-8B4D-E52C-D22B3055AD43}"/>
              </a:ext>
            </a:extLst>
          </p:cNvPr>
          <p:cNvSpPr txBox="1"/>
          <p:nvPr/>
        </p:nvSpPr>
        <p:spPr>
          <a:xfrm>
            <a:off x="1173708" y="6399742"/>
            <a:ext cx="6141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Deploying an end-to-end secure AI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2894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E7B41-A1E9-EB70-5067-E5E51A827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88D34-C87D-AEC9-F7ED-C699772FB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MCP </a:t>
            </a:r>
            <a:r>
              <a:rPr lang="en-US" noProof="0" dirty="0" err="1"/>
              <a:t>Recursos</a:t>
            </a:r>
            <a:endParaRPr lang="es-ES_tradnl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120450-E004-9D41-0511-F456940BFE0B}"/>
              </a:ext>
            </a:extLst>
          </p:cNvPr>
          <p:cNvSpPr txBox="1"/>
          <p:nvPr/>
        </p:nvSpPr>
        <p:spPr>
          <a:xfrm>
            <a:off x="1156137" y="2182702"/>
            <a:ext cx="10689499" cy="452431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dirty="0">
                <a:latin typeface="Aptos" panose="020B0004020202020204" pitchFamily="34" charset="0"/>
              </a:rPr>
              <a:t>MCP for Beginners: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Aptos" panose="020B0004020202020204" pitchFamily="34" charset="0"/>
                <a:hlinkClick r:id="rId3"/>
              </a:rPr>
              <a:t>github.com/microsoft/mcp-for-beginners</a:t>
            </a:r>
            <a:endParaRPr lang="en-US" sz="2400" dirty="0">
              <a:latin typeface="Aptos" panose="020B0004020202020204" pitchFamily="34" charset="0"/>
            </a:endParaRPr>
          </a:p>
          <a:p>
            <a:endParaRPr lang="en-US" sz="2400" dirty="0">
              <a:latin typeface="Aptos" panose="020B0004020202020204" pitchFamily="34" charset="0"/>
            </a:endParaRPr>
          </a:p>
          <a:p>
            <a:r>
              <a:rPr lang="en-US" sz="2400" dirty="0">
                <a:latin typeface="Aptos" panose="020B0004020202020204" pitchFamily="34" charset="0"/>
              </a:rPr>
              <a:t>Deploy MCP servers to Azure: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  <a:hlinkClick r:id="rId4"/>
              </a:rPr>
              <a:t>github.com/Azure-Samples/mcp-sdk-functions-hosting-python</a:t>
            </a:r>
            <a:endParaRPr lang="en-US" sz="2400" dirty="0">
              <a:latin typeface="Aptos" panose="020B0004020202020204" pitchFamily="34" charset="0"/>
            </a:endParaRPr>
          </a:p>
          <a:p>
            <a:endParaRPr lang="en-US" sz="2400" dirty="0">
              <a:latin typeface="Aptos" panose="020B0004020202020204" pitchFamily="34" charset="0"/>
            </a:endParaRPr>
          </a:p>
          <a:p>
            <a:r>
              <a:rPr lang="en-US" sz="2400" dirty="0">
                <a:latin typeface="Aptos" panose="020B0004020202020204" pitchFamily="34" charset="0"/>
              </a:rPr>
              <a:t>MCP servers from Microsoft: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Aptos" panose="020B0004020202020204" pitchFamily="34" charset="0"/>
                <a:hlinkClick r:id="rId5"/>
              </a:rPr>
              <a:t>Microsoft Learn MCP</a:t>
            </a:r>
            <a:endParaRPr lang="en-US" sz="2400" dirty="0">
              <a:latin typeface="Aptos" panose="020B000402020202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Aptos" panose="020B0004020202020204" pitchFamily="34" charset="0"/>
                <a:hlinkClick r:id="rId6"/>
              </a:rPr>
              <a:t>Azure MCP server</a:t>
            </a:r>
            <a:endParaRPr lang="en-US" sz="2400" dirty="0">
              <a:latin typeface="Aptos" panose="020B000402020202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Aptos" panose="020B0004020202020204" pitchFamily="34" charset="0"/>
                <a:hlinkClick r:id="rId7"/>
              </a:rPr>
              <a:t>GitHub MCP server</a:t>
            </a:r>
            <a:endParaRPr lang="en-US" sz="2400" dirty="0">
              <a:latin typeface="Aptos" panose="020B000402020202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Aptos" panose="020B0004020202020204" pitchFamily="34" charset="0"/>
                <a:hlinkClick r:id="rId8"/>
              </a:rPr>
              <a:t>Playwright MCP server</a:t>
            </a:r>
            <a:endParaRPr lang="en-US" sz="2400" dirty="0">
              <a:latin typeface="Aptos" panose="020B0004020202020204" pitchFamily="34" charset="0"/>
            </a:endParaRPr>
          </a:p>
          <a:p>
            <a:endParaRPr lang="en-US" sz="24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3923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6D097-3ADD-519F-D438-C3BAF7FBC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7172DA9-C3AC-8382-74C2-3EBD93821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Model Context Protocol At  Microsoft  </a:t>
            </a:r>
          </a:p>
        </p:txBody>
      </p:sp>
      <p:sp>
        <p:nvSpPr>
          <p:cNvPr id="7" name="Rectangle: Rounded Corners 7">
            <a:extLst>
              <a:ext uri="{FF2B5EF4-FFF2-40B4-BE49-F238E27FC236}">
                <a16:creationId xmlns:a16="http://schemas.microsoft.com/office/drawing/2014/main" id="{D4B22E72-0E1E-CE95-CB20-AF6E72005A81}"/>
              </a:ext>
            </a:extLst>
          </p:cNvPr>
          <p:cNvSpPr/>
          <p:nvPr/>
        </p:nvSpPr>
        <p:spPr>
          <a:xfrm>
            <a:off x="1662067" y="5356978"/>
            <a:ext cx="8867867" cy="109546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12">
            <a:extLst>
              <a:ext uri="{FF2B5EF4-FFF2-40B4-BE49-F238E27FC236}">
                <a16:creationId xmlns:a16="http://schemas.microsoft.com/office/drawing/2014/main" id="{611B9907-204E-9C78-F99A-1DD742F446C5}"/>
              </a:ext>
            </a:extLst>
          </p:cNvPr>
          <p:cNvSpPr/>
          <p:nvPr/>
        </p:nvSpPr>
        <p:spPr>
          <a:xfrm>
            <a:off x="4922596" y="6276595"/>
            <a:ext cx="2568395" cy="46172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Anthropic logo in transparent PNG and vectorized SVG formats">
            <a:extLst>
              <a:ext uri="{FF2B5EF4-FFF2-40B4-BE49-F238E27FC236}">
                <a16:creationId xmlns:a16="http://schemas.microsoft.com/office/drawing/2014/main" id="{87494244-76A6-5F2E-0814-8AF478ED7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637" y="5557683"/>
            <a:ext cx="2106727" cy="23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E08484-1599-8A34-8DE2-B69C988CA41D}"/>
              </a:ext>
            </a:extLst>
          </p:cNvPr>
          <p:cNvSpPr txBox="1"/>
          <p:nvPr/>
        </p:nvSpPr>
        <p:spPr>
          <a:xfrm>
            <a:off x="4922595" y="6313985"/>
            <a:ext cx="2568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Model Context Protocol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ED90ED-458C-8DEA-AE41-35A18B520238}"/>
              </a:ext>
            </a:extLst>
          </p:cNvPr>
          <p:cNvSpPr txBox="1"/>
          <p:nvPr/>
        </p:nvSpPr>
        <p:spPr>
          <a:xfrm>
            <a:off x="2917213" y="5904713"/>
            <a:ext cx="6357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MPC enables seamless Integration between LLM Apps and external data sources</a:t>
            </a:r>
          </a:p>
        </p:txBody>
      </p:sp>
      <p:sp>
        <p:nvSpPr>
          <p:cNvPr id="12" name="Rectangle: Rounded Corners 15">
            <a:extLst>
              <a:ext uri="{FF2B5EF4-FFF2-40B4-BE49-F238E27FC236}">
                <a16:creationId xmlns:a16="http://schemas.microsoft.com/office/drawing/2014/main" id="{4AA85FD4-4417-793F-447C-9BBBDF6FCBB5}"/>
              </a:ext>
            </a:extLst>
          </p:cNvPr>
          <p:cNvSpPr/>
          <p:nvPr/>
        </p:nvSpPr>
        <p:spPr>
          <a:xfrm>
            <a:off x="1659802" y="3914479"/>
            <a:ext cx="8872397" cy="109546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C2B601-645F-1557-C6B3-E4585002100D}"/>
              </a:ext>
            </a:extLst>
          </p:cNvPr>
          <p:cNvSpPr txBox="1"/>
          <p:nvPr/>
        </p:nvSpPr>
        <p:spPr>
          <a:xfrm>
            <a:off x="4409739" y="4540021"/>
            <a:ext cx="190820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/>
              <a:t>Azure API Management </a:t>
            </a:r>
          </a:p>
        </p:txBody>
      </p:sp>
      <p:sp>
        <p:nvSpPr>
          <p:cNvPr id="14" name="Rectangle: Rounded Corners 27">
            <a:extLst>
              <a:ext uri="{FF2B5EF4-FFF2-40B4-BE49-F238E27FC236}">
                <a16:creationId xmlns:a16="http://schemas.microsoft.com/office/drawing/2014/main" id="{10B22417-CCAE-BAE3-D44C-499F6AA98EE0}"/>
              </a:ext>
            </a:extLst>
          </p:cNvPr>
          <p:cNvSpPr/>
          <p:nvPr/>
        </p:nvSpPr>
        <p:spPr>
          <a:xfrm>
            <a:off x="3926883" y="4798205"/>
            <a:ext cx="4338234" cy="38672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Build Local  &amp; Remote MCPs</a:t>
            </a:r>
          </a:p>
        </p:txBody>
      </p:sp>
      <p:sp>
        <p:nvSpPr>
          <p:cNvPr id="15" name="Rectangle: Rounded Corners 28">
            <a:extLst>
              <a:ext uri="{FF2B5EF4-FFF2-40B4-BE49-F238E27FC236}">
                <a16:creationId xmlns:a16="http://schemas.microsoft.com/office/drawing/2014/main" id="{899201CE-CB83-FDEA-65F7-F06BACA96E03}"/>
              </a:ext>
            </a:extLst>
          </p:cNvPr>
          <p:cNvSpPr/>
          <p:nvPr/>
        </p:nvSpPr>
        <p:spPr>
          <a:xfrm>
            <a:off x="1659802" y="2328664"/>
            <a:ext cx="5003662" cy="109546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33">
            <a:extLst>
              <a:ext uri="{FF2B5EF4-FFF2-40B4-BE49-F238E27FC236}">
                <a16:creationId xmlns:a16="http://schemas.microsoft.com/office/drawing/2014/main" id="{3730C232-77DB-B200-31BC-4D1450FD2F88}"/>
              </a:ext>
            </a:extLst>
          </p:cNvPr>
          <p:cNvSpPr/>
          <p:nvPr/>
        </p:nvSpPr>
        <p:spPr>
          <a:xfrm>
            <a:off x="2459203" y="3321836"/>
            <a:ext cx="3404860" cy="38672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Tools</a:t>
            </a:r>
          </a:p>
        </p:txBody>
      </p:sp>
      <p:pic>
        <p:nvPicPr>
          <p:cNvPr id="17" name="Picture 8" descr="Microsoft Azure Logo, symbol, meaning, history, PNG, brand">
            <a:extLst>
              <a:ext uri="{FF2B5EF4-FFF2-40B4-BE49-F238E27FC236}">
                <a16:creationId xmlns:a16="http://schemas.microsoft.com/office/drawing/2014/main" id="{F13034DD-898A-F33F-64E0-591632C59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643" y="2509781"/>
            <a:ext cx="538624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GitHub logo PNG">
            <a:extLst>
              <a:ext uri="{FF2B5EF4-FFF2-40B4-BE49-F238E27FC236}">
                <a16:creationId xmlns:a16="http://schemas.microsoft.com/office/drawing/2014/main" id="{10F0636D-AE4A-FA75-CB44-7FE8E7F48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43815" y="2386666"/>
            <a:ext cx="421503" cy="42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Azure AI Studio - Pricing | Microsoft Azure">
            <a:extLst>
              <a:ext uri="{FF2B5EF4-FFF2-40B4-BE49-F238E27FC236}">
                <a16:creationId xmlns:a16="http://schemas.microsoft.com/office/drawing/2014/main" id="{F4C28869-2DA4-F626-1702-71157A732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153" y="2902702"/>
            <a:ext cx="750918" cy="39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Anthropic Icon Logo PNG Vector - Download Free Resource">
            <a:extLst>
              <a:ext uri="{FF2B5EF4-FFF2-40B4-BE49-F238E27FC236}">
                <a16:creationId xmlns:a16="http://schemas.microsoft.com/office/drawing/2014/main" id="{14593CE5-EDD3-488E-EED3-C74038B32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967" y="2731401"/>
            <a:ext cx="356785" cy="24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GitHub logo PNG">
            <a:extLst>
              <a:ext uri="{FF2B5EF4-FFF2-40B4-BE49-F238E27FC236}">
                <a16:creationId xmlns:a16="http://schemas.microsoft.com/office/drawing/2014/main" id="{8AA89022-75D6-3A2F-5822-381273B7B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40807" y="2668486"/>
            <a:ext cx="340676" cy="34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Graphic 21" descr="Add outline">
            <a:extLst>
              <a:ext uri="{FF2B5EF4-FFF2-40B4-BE49-F238E27FC236}">
                <a16:creationId xmlns:a16="http://schemas.microsoft.com/office/drawing/2014/main" id="{785F0F62-2655-D5ED-0CB8-F16153E6C8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48008" y="2692654"/>
            <a:ext cx="256584" cy="2565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A01B307-9A8E-6417-AB6A-F149F5C93F7F}"/>
              </a:ext>
            </a:extLst>
          </p:cNvPr>
          <p:cNvSpPr txBox="1"/>
          <p:nvPr/>
        </p:nvSpPr>
        <p:spPr>
          <a:xfrm>
            <a:off x="7412445" y="2989979"/>
            <a:ext cx="8947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Community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CC3F02-3511-9EB6-B11D-07CE5CCB8565}"/>
              </a:ext>
            </a:extLst>
          </p:cNvPr>
          <p:cNvSpPr txBox="1"/>
          <p:nvPr/>
        </p:nvSpPr>
        <p:spPr>
          <a:xfrm>
            <a:off x="8620414" y="2970907"/>
            <a:ext cx="8082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Enterprise </a:t>
            </a:r>
          </a:p>
        </p:txBody>
      </p:sp>
      <p:pic>
        <p:nvPicPr>
          <p:cNvPr id="25" name="Picture 24" descr="A black and blue logo&#10;&#10;AI-generated content may be incorrect.">
            <a:extLst>
              <a:ext uri="{FF2B5EF4-FFF2-40B4-BE49-F238E27FC236}">
                <a16:creationId xmlns:a16="http://schemas.microsoft.com/office/drawing/2014/main" id="{D954547D-FB5F-0069-54B9-C1840211F0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2" t="33837" r="70086" b="32388"/>
          <a:stretch>
            <a:fillRect/>
          </a:stretch>
        </p:blipFill>
        <p:spPr>
          <a:xfrm>
            <a:off x="9743520" y="2610480"/>
            <a:ext cx="394791" cy="39452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FEEF904-1058-482A-AC64-E68598B8E5F9}"/>
              </a:ext>
            </a:extLst>
          </p:cNvPr>
          <p:cNvSpPr txBox="1"/>
          <p:nvPr/>
        </p:nvSpPr>
        <p:spPr>
          <a:xfrm>
            <a:off x="9554444" y="2985960"/>
            <a:ext cx="8050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 Windows  </a:t>
            </a:r>
          </a:p>
        </p:txBody>
      </p:sp>
      <p:sp>
        <p:nvSpPr>
          <p:cNvPr id="27" name="Rectangle: Rounded Corners 56">
            <a:extLst>
              <a:ext uri="{FF2B5EF4-FFF2-40B4-BE49-F238E27FC236}">
                <a16:creationId xmlns:a16="http://schemas.microsoft.com/office/drawing/2014/main" id="{58A520CD-F919-C5ED-96E2-28C70B8F662F}"/>
              </a:ext>
            </a:extLst>
          </p:cNvPr>
          <p:cNvSpPr/>
          <p:nvPr/>
        </p:nvSpPr>
        <p:spPr>
          <a:xfrm>
            <a:off x="1662067" y="1050901"/>
            <a:ext cx="8867867" cy="109546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4" descr="Azure API Center - Visual Studio Marketplace">
            <a:extLst>
              <a:ext uri="{FF2B5EF4-FFF2-40B4-BE49-F238E27FC236}">
                <a16:creationId xmlns:a16="http://schemas.microsoft.com/office/drawing/2014/main" id="{E34C333C-019E-84FB-B158-0E9CF5F73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930" y="2623877"/>
            <a:ext cx="362275" cy="3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A blue and purple logo&#10;&#10;AI-generated content may be incorrect.">
            <a:extLst>
              <a:ext uri="{FF2B5EF4-FFF2-40B4-BE49-F238E27FC236}">
                <a16:creationId xmlns:a16="http://schemas.microsoft.com/office/drawing/2014/main" id="{AB0D36CB-2C3A-3E9E-1076-6038048D6C7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30624" y="4079886"/>
            <a:ext cx="779418" cy="389709"/>
          </a:xfrm>
          <a:prstGeom prst="rect">
            <a:avLst/>
          </a:prstGeom>
        </p:spPr>
      </p:pic>
      <p:pic>
        <p:nvPicPr>
          <p:cNvPr id="30" name="Picture 29" descr="A blue and grey logo&#10;&#10;AI-generated content may be incorrect.">
            <a:extLst>
              <a:ext uri="{FF2B5EF4-FFF2-40B4-BE49-F238E27FC236}">
                <a16:creationId xmlns:a16="http://schemas.microsoft.com/office/drawing/2014/main" id="{4C96AD34-E6AA-F99B-9CE9-2989C55077C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20414" y="4095510"/>
            <a:ext cx="313062" cy="343016"/>
          </a:xfrm>
          <a:prstGeom prst="rect">
            <a:avLst/>
          </a:prstGeom>
        </p:spPr>
      </p:pic>
      <p:sp>
        <p:nvSpPr>
          <p:cNvPr id="31" name="Rectangle: Rounded Corners 1024">
            <a:extLst>
              <a:ext uri="{FF2B5EF4-FFF2-40B4-BE49-F238E27FC236}">
                <a16:creationId xmlns:a16="http://schemas.microsoft.com/office/drawing/2014/main" id="{5A2C8F77-8D9F-12D4-BF3C-832F0FAA35FA}"/>
              </a:ext>
            </a:extLst>
          </p:cNvPr>
          <p:cNvSpPr/>
          <p:nvPr/>
        </p:nvSpPr>
        <p:spPr>
          <a:xfrm>
            <a:off x="3980856" y="1856939"/>
            <a:ext cx="4230289" cy="38672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MCP Clients &amp; Hosts</a:t>
            </a:r>
          </a:p>
        </p:txBody>
      </p:sp>
      <p:pic>
        <p:nvPicPr>
          <p:cNvPr id="32" name="Picture 18" descr="Microsoft Copilot Studio Reviews - 2025">
            <a:extLst>
              <a:ext uri="{FF2B5EF4-FFF2-40B4-BE49-F238E27FC236}">
                <a16:creationId xmlns:a16="http://schemas.microsoft.com/office/drawing/2014/main" id="{DE21E649-DAB9-8A91-762E-91F01318D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625" y="1155932"/>
            <a:ext cx="493014" cy="493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Visual Studio Code Svg Preview - Printable Forms Free Online">
            <a:extLst>
              <a:ext uri="{FF2B5EF4-FFF2-40B4-BE49-F238E27FC236}">
                <a16:creationId xmlns:a16="http://schemas.microsoft.com/office/drawing/2014/main" id="{6A1EC62A-84E8-7568-1285-7448FE74F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885" y="1176614"/>
            <a:ext cx="451650" cy="45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Azure AI Studio - Pricing | Microsoft Azure">
            <a:extLst>
              <a:ext uri="{FF2B5EF4-FFF2-40B4-BE49-F238E27FC236}">
                <a16:creationId xmlns:a16="http://schemas.microsoft.com/office/drawing/2014/main" id="{97A85722-58EC-F480-0E37-4DEE7376D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832" y="1176615"/>
            <a:ext cx="860283" cy="45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>
            <a:extLst>
              <a:ext uri="{FF2B5EF4-FFF2-40B4-BE49-F238E27FC236}">
                <a16:creationId xmlns:a16="http://schemas.microsoft.com/office/drawing/2014/main" id="{60689833-23A0-7AA6-E398-2F61D2F0F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076" y="1187241"/>
            <a:ext cx="430395" cy="43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40058B1-9043-0641-ABD7-2EE71FCD72E7}"/>
              </a:ext>
            </a:extLst>
          </p:cNvPr>
          <p:cNvSpPr txBox="1"/>
          <p:nvPr/>
        </p:nvSpPr>
        <p:spPr>
          <a:xfrm>
            <a:off x="1796854" y="1613200"/>
            <a:ext cx="98424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/>
              <a:t>Copilot Studio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7A888D2-E9CE-0FCA-A9A0-F62C77B42409}"/>
              </a:ext>
            </a:extLst>
          </p:cNvPr>
          <p:cNvSpPr txBox="1"/>
          <p:nvPr/>
        </p:nvSpPr>
        <p:spPr>
          <a:xfrm>
            <a:off x="3034156" y="1613200"/>
            <a:ext cx="56515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/>
              <a:t>VS Code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F32FD9-282D-9338-E6DA-E6D1BA38ED31}"/>
              </a:ext>
            </a:extLst>
          </p:cNvPr>
          <p:cNvSpPr txBox="1"/>
          <p:nvPr/>
        </p:nvSpPr>
        <p:spPr>
          <a:xfrm>
            <a:off x="3951832" y="1613200"/>
            <a:ext cx="99283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/>
              <a:t>Foundry Agent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642C83-8178-6A1C-291C-8B352DECCF9E}"/>
              </a:ext>
            </a:extLst>
          </p:cNvPr>
          <p:cNvSpPr txBox="1"/>
          <p:nvPr/>
        </p:nvSpPr>
        <p:spPr>
          <a:xfrm>
            <a:off x="5148087" y="1613200"/>
            <a:ext cx="93775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/>
              <a:t>Visual Studio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1467B4-8D80-E361-769C-ED5E11CBB92F}"/>
              </a:ext>
            </a:extLst>
          </p:cNvPr>
          <p:cNvSpPr txBox="1"/>
          <p:nvPr/>
        </p:nvSpPr>
        <p:spPr>
          <a:xfrm>
            <a:off x="9259988" y="1621250"/>
            <a:ext cx="112242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/>
              <a:t>Semantic Kernel </a:t>
            </a:r>
          </a:p>
        </p:txBody>
      </p:sp>
      <p:sp>
        <p:nvSpPr>
          <p:cNvPr id="41" name="Rectangle: Rounded Corners 2">
            <a:extLst>
              <a:ext uri="{FF2B5EF4-FFF2-40B4-BE49-F238E27FC236}">
                <a16:creationId xmlns:a16="http://schemas.microsoft.com/office/drawing/2014/main" id="{4A659A5F-2212-DC36-DB2F-290E9E61F509}"/>
              </a:ext>
            </a:extLst>
          </p:cNvPr>
          <p:cNvSpPr/>
          <p:nvPr/>
        </p:nvSpPr>
        <p:spPr>
          <a:xfrm>
            <a:off x="6838258" y="2323526"/>
            <a:ext cx="3881994" cy="109546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3">
            <a:extLst>
              <a:ext uri="{FF2B5EF4-FFF2-40B4-BE49-F238E27FC236}">
                <a16:creationId xmlns:a16="http://schemas.microsoft.com/office/drawing/2014/main" id="{C3875BE1-3CAA-02F5-1AF2-6988D74897B2}"/>
              </a:ext>
            </a:extLst>
          </p:cNvPr>
          <p:cNvSpPr/>
          <p:nvPr/>
        </p:nvSpPr>
        <p:spPr>
          <a:xfrm>
            <a:off x="7151448" y="3324504"/>
            <a:ext cx="3404860" cy="38672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Registry</a:t>
            </a:r>
          </a:p>
        </p:txBody>
      </p:sp>
      <p:pic>
        <p:nvPicPr>
          <p:cNvPr id="43" name="Picture 14" descr="playwrights - Clip Art Library">
            <a:extLst>
              <a:ext uri="{FF2B5EF4-FFF2-40B4-BE49-F238E27FC236}">
                <a16:creationId xmlns:a16="http://schemas.microsoft.com/office/drawing/2014/main" id="{B564F5D6-B072-F7C2-009B-AC741364E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51" y="2891115"/>
            <a:ext cx="488071" cy="36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C53F9127-2170-2E58-F3E0-80BF8D43415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413566" y="2389810"/>
            <a:ext cx="461727" cy="461727"/>
          </a:xfrm>
          <a:prstGeom prst="rect">
            <a:avLst/>
          </a:prstGeom>
        </p:spPr>
      </p:pic>
      <p:pic>
        <p:nvPicPr>
          <p:cNvPr id="45" name="Picture 44" descr="A blue and purple logo&#10;&#10;AI-generated content may be incorrect.">
            <a:extLst>
              <a:ext uri="{FF2B5EF4-FFF2-40B4-BE49-F238E27FC236}">
                <a16:creationId xmlns:a16="http://schemas.microsoft.com/office/drawing/2014/main" id="{5EBD7A71-9B02-DCCA-05C0-B87F0E56735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25714" y="2886263"/>
            <a:ext cx="309661" cy="30966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9AF7E24-73B2-7CB9-94B6-7A3117BD68B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194936" y="1206221"/>
            <a:ext cx="506660" cy="406979"/>
          </a:xfrm>
          <a:prstGeom prst="rect">
            <a:avLst/>
          </a:prstGeom>
        </p:spPr>
      </p:pic>
      <p:pic>
        <p:nvPicPr>
          <p:cNvPr id="47" name="Picture 46" descr="A yellow folder with black background&#10;&#10;AI-generated content may be incorrect.">
            <a:extLst>
              <a:ext uri="{FF2B5EF4-FFF2-40B4-BE49-F238E27FC236}">
                <a16:creationId xmlns:a16="http://schemas.microsoft.com/office/drawing/2014/main" id="{CCA94277-32CF-F9F9-25DE-6B75CFABBAA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828316" y="2837721"/>
            <a:ext cx="388327" cy="334026"/>
          </a:xfrm>
          <a:prstGeom prst="rect">
            <a:avLst/>
          </a:prstGeom>
        </p:spPr>
      </p:pic>
      <p:pic>
        <p:nvPicPr>
          <p:cNvPr id="48" name="Picture 4" descr="Where to get the new C# logo image? · Issue #5912 · dotnet/vscode ...">
            <a:extLst>
              <a:ext uri="{FF2B5EF4-FFF2-40B4-BE49-F238E27FC236}">
                <a16:creationId xmlns:a16="http://schemas.microsoft.com/office/drawing/2014/main" id="{A118AB06-4604-5ED2-ADD1-852AE353C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577" y="4035578"/>
            <a:ext cx="478324" cy="47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663FA24-3E0E-406B-89F9-951432813504}"/>
              </a:ext>
            </a:extLst>
          </p:cNvPr>
          <p:cNvSpPr txBox="1"/>
          <p:nvPr/>
        </p:nvSpPr>
        <p:spPr>
          <a:xfrm>
            <a:off x="6913245" y="1620471"/>
            <a:ext cx="99867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/>
              <a:t>GitHub Copilot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2E5A78-B1F2-518C-AF45-D3EC08EF0577}"/>
              </a:ext>
            </a:extLst>
          </p:cNvPr>
          <p:cNvSpPr txBox="1"/>
          <p:nvPr/>
        </p:nvSpPr>
        <p:spPr>
          <a:xfrm>
            <a:off x="3151067" y="4540021"/>
            <a:ext cx="117997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/>
              <a:t>C# MCP SDK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4073A50-C0BD-AD69-F00A-A6C5136F4B06}"/>
              </a:ext>
            </a:extLst>
          </p:cNvPr>
          <p:cNvSpPr txBox="1"/>
          <p:nvPr/>
        </p:nvSpPr>
        <p:spPr>
          <a:xfrm>
            <a:off x="8021692" y="4540021"/>
            <a:ext cx="156498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/>
              <a:t>Microsoft Connectors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9782AFB-415D-1183-0A27-BEB8018F87A1}"/>
              </a:ext>
            </a:extLst>
          </p:cNvPr>
          <p:cNvSpPr txBox="1"/>
          <p:nvPr/>
        </p:nvSpPr>
        <p:spPr>
          <a:xfrm>
            <a:off x="6606951" y="4540021"/>
            <a:ext cx="119490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/>
              <a:t>Azure Functions</a:t>
            </a:r>
          </a:p>
        </p:txBody>
      </p:sp>
      <p:pic>
        <p:nvPicPr>
          <p:cNvPr id="53" name="Picture 6" descr="Azure Functions—Develop Faster With Serverless Compute | Microsoft Azure">
            <a:extLst>
              <a:ext uri="{FF2B5EF4-FFF2-40B4-BE49-F238E27FC236}">
                <a16:creationId xmlns:a16="http://schemas.microsoft.com/office/drawing/2014/main" id="{DD84160F-7089-47B6-9E9E-DB52B1F0E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973" y="4092358"/>
            <a:ext cx="694788" cy="36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Notion Logo, symbol, meaning, history, PNG, brand">
            <a:extLst>
              <a:ext uri="{FF2B5EF4-FFF2-40B4-BE49-F238E27FC236}">
                <a16:creationId xmlns:a16="http://schemas.microsoft.com/office/drawing/2014/main" id="{0990B344-35A4-F141-51DA-E7ED19543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728" y="2860359"/>
            <a:ext cx="698320" cy="39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6">
            <a:extLst>
              <a:ext uri="{FF2B5EF4-FFF2-40B4-BE49-F238E27FC236}">
                <a16:creationId xmlns:a16="http://schemas.microsoft.com/office/drawing/2014/main" id="{36CF6541-CD07-9C2C-0048-C40A818CE6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1" t="7335" r="6524" b="9262"/>
          <a:stretch/>
        </p:blipFill>
        <p:spPr bwMode="auto">
          <a:xfrm>
            <a:off x="5016077" y="2886263"/>
            <a:ext cx="640571" cy="22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8" descr="Atlassian Logo, symbol, meaning, history, PNG, brand">
            <a:extLst>
              <a:ext uri="{FF2B5EF4-FFF2-40B4-BE49-F238E27FC236}">
                <a16:creationId xmlns:a16="http://schemas.microsoft.com/office/drawing/2014/main" id="{D0F2407F-B081-4DB5-806A-0CD7B0113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939" y="2434511"/>
            <a:ext cx="778961" cy="438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8" descr="Why we Invested in Neon - M12">
            <a:extLst>
              <a:ext uri="{FF2B5EF4-FFF2-40B4-BE49-F238E27FC236}">
                <a16:creationId xmlns:a16="http://schemas.microsoft.com/office/drawing/2014/main" id="{03BBDFF7-F8EA-AA13-C635-CE38E6A5D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079" y="2945247"/>
            <a:ext cx="750918" cy="31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 descr="A logo of a company&#10;&#10;AI-generated content may be incorrect.">
            <a:extLst>
              <a:ext uri="{FF2B5EF4-FFF2-40B4-BE49-F238E27FC236}">
                <a16:creationId xmlns:a16="http://schemas.microsoft.com/office/drawing/2014/main" id="{CE5C5B2E-B797-CE68-5581-5275C413CEB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008" y="2299467"/>
            <a:ext cx="675686" cy="675686"/>
          </a:xfrm>
          <a:prstGeom prst="rect">
            <a:avLst/>
          </a:prstGeom>
        </p:spPr>
      </p:pic>
      <p:pic>
        <p:nvPicPr>
          <p:cNvPr id="59" name="Picture 58" descr="A logo of a company&#10;&#10;AI-generated content may be incorrect.">
            <a:extLst>
              <a:ext uri="{FF2B5EF4-FFF2-40B4-BE49-F238E27FC236}">
                <a16:creationId xmlns:a16="http://schemas.microsoft.com/office/drawing/2014/main" id="{5103083A-450D-765E-B452-3A738AA8AE7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117" y="1050901"/>
            <a:ext cx="698826" cy="698826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7EB092C0-5318-4DC9-8DFD-927E116E6317}"/>
              </a:ext>
            </a:extLst>
          </p:cNvPr>
          <p:cNvSpPr txBox="1"/>
          <p:nvPr/>
        </p:nvSpPr>
        <p:spPr>
          <a:xfrm>
            <a:off x="8070127" y="1621250"/>
            <a:ext cx="115826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/>
              <a:t>Microsoft Teams  </a:t>
            </a:r>
          </a:p>
        </p:txBody>
      </p:sp>
      <p:pic>
        <p:nvPicPr>
          <p:cNvPr id="61" name="Picture 16" descr="Semantic Kernel's new icon and the art of teamwork | Semantic Kernel">
            <a:extLst>
              <a:ext uri="{FF2B5EF4-FFF2-40B4-BE49-F238E27FC236}">
                <a16:creationId xmlns:a16="http://schemas.microsoft.com/office/drawing/2014/main" id="{0A2B2434-C799-620C-EB8A-84B4FBCB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1795" y="1180976"/>
            <a:ext cx="418807" cy="41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1" descr="A black and blue logo&#10;&#10;AI-generated content may be incorrect.">
            <a:extLst>
              <a:ext uri="{FF2B5EF4-FFF2-40B4-BE49-F238E27FC236}">
                <a16:creationId xmlns:a16="http://schemas.microsoft.com/office/drawing/2014/main" id="{46F0907F-3A82-FFF4-5E7D-DFC89ADC50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2" t="33837" r="70086" b="32388"/>
          <a:stretch>
            <a:fillRect/>
          </a:stretch>
        </p:blipFill>
        <p:spPr>
          <a:xfrm>
            <a:off x="6292181" y="1188354"/>
            <a:ext cx="394791" cy="394521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8B30A39A-2AA7-8A9C-98AD-918D5699646D}"/>
              </a:ext>
            </a:extLst>
          </p:cNvPr>
          <p:cNvSpPr txBox="1"/>
          <p:nvPr/>
        </p:nvSpPr>
        <p:spPr>
          <a:xfrm>
            <a:off x="6038937" y="1563834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 Windows  </a:t>
            </a:r>
          </a:p>
        </p:txBody>
      </p:sp>
      <p:pic>
        <p:nvPicPr>
          <p:cNvPr id="64" name="Graphic 20">
            <a:extLst>
              <a:ext uri="{FF2B5EF4-FFF2-40B4-BE49-F238E27FC236}">
                <a16:creationId xmlns:a16="http://schemas.microsoft.com/office/drawing/2014/main" id="{904F265B-7819-2260-0A48-9A6281E8F561}"/>
              </a:ext>
            </a:extLst>
          </p:cNvPr>
          <p:cNvPicPr>
            <a:picLocks noChangeAspect="1"/>
          </p:cNvPicPr>
          <p:nvPr/>
        </p:nvPicPr>
        <p:blipFill>
          <a:blip r:embed="rId31"/>
          <a:srcRect/>
          <a:stretch/>
        </p:blipFill>
        <p:spPr>
          <a:xfrm>
            <a:off x="4761402" y="2433843"/>
            <a:ext cx="373897" cy="37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06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7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7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7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7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7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7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7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7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7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7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7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7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7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7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7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7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7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7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7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7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7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47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47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47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47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47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47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47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47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47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47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47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47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47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47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0" presetID="47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47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0" presetID="47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47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0" presetID="47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47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0" presetID="47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/>
      <p:bldP spid="11" grpId="0"/>
      <p:bldP spid="12" grpId="0" animBg="1"/>
      <p:bldP spid="13" grpId="0"/>
      <p:bldP spid="14" grpId="0" animBg="1"/>
      <p:bldP spid="15" grpId="0" animBg="1"/>
      <p:bldP spid="16" grpId="0" animBg="1"/>
      <p:bldP spid="23" grpId="0"/>
      <p:bldP spid="24" grpId="0"/>
      <p:bldP spid="26" grpId="0"/>
      <p:bldP spid="27" grpId="0" animBg="1"/>
      <p:bldP spid="31" grpId="0" animBg="1"/>
      <p:bldP spid="36" grpId="0"/>
      <p:bldP spid="37" grpId="0"/>
      <p:bldP spid="38" grpId="0"/>
      <p:bldP spid="39" grpId="0"/>
      <p:bldP spid="40" grpId="0"/>
      <p:bldP spid="41" grpId="0" animBg="1"/>
      <p:bldP spid="42" grpId="0" animBg="1"/>
      <p:bldP spid="49" grpId="0"/>
      <p:bldP spid="50" grpId="0"/>
      <p:bldP spid="51" grpId="0"/>
      <p:bldP spid="52" grpId="0"/>
      <p:bldP spid="60" grpId="0"/>
      <p:bldP spid="6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6D43C-BE2A-3BA3-FE47-062467C16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F2F0939-562C-8F34-F9BD-79E6E27E01E4}"/>
              </a:ext>
            </a:extLst>
          </p:cNvPr>
          <p:cNvSpPr/>
          <p:nvPr/>
        </p:nvSpPr>
        <p:spPr>
          <a:xfrm>
            <a:off x="5557947" y="809625"/>
            <a:ext cx="6004753" cy="5362576"/>
          </a:xfrm>
          <a:prstGeom prst="roundRect">
            <a:avLst>
              <a:gd name="adj" fmla="val 2125"/>
            </a:avLst>
          </a:prstGeom>
          <a:solidFill>
            <a:srgbClr val="FFFD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D348BA-C92C-087A-935B-72F151B2AC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59195" y="1979243"/>
            <a:ext cx="4698753" cy="38525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s-MX" dirty="0">
              <a:latin typeface="Aptos"/>
            </a:endParaRPr>
          </a:p>
          <a:p>
            <a:pPr marL="0" indent="0">
              <a:buNone/>
            </a:pPr>
            <a:r>
              <a:rPr lang="es-MX" dirty="0">
                <a:latin typeface="Aptos"/>
              </a:rPr>
              <a:t>Horas de oficina los Jueves en Discord:</a:t>
            </a:r>
            <a:endParaRPr lang="es-MX" dirty="0">
              <a:latin typeface="Aptos" panose="020B0004020202020204" pitchFamily="34" charset="0"/>
            </a:endParaRPr>
          </a:p>
          <a:p>
            <a:pPr marL="0" indent="0">
              <a:buNone/>
            </a:pPr>
            <a:r>
              <a:rPr lang="es-MX" dirty="0">
                <a:latin typeface="Aptos"/>
              </a:rPr>
              <a:t> </a:t>
            </a:r>
            <a:r>
              <a:rPr lang="es-MX" dirty="0">
                <a:latin typeface="Aptos"/>
                <a:hlinkClick r:id="rId3"/>
              </a:rPr>
              <a:t>aka.ms/pythonia/horas</a:t>
            </a:r>
            <a:endParaRPr lang="es-MX" dirty="0">
              <a:latin typeface="Aptos"/>
            </a:endParaRPr>
          </a:p>
          <a:p>
            <a:pPr marL="0" indent="0">
              <a:buNone/>
            </a:pPr>
            <a:endParaRPr lang="es-MX" dirty="0">
              <a:latin typeface="Aptos" panose="020B0004020202020204" pitchFamily="34" charset="0"/>
            </a:endParaRPr>
          </a:p>
          <a:p>
            <a:pPr marL="0" indent="0">
              <a:buNone/>
            </a:pPr>
            <a:r>
              <a:rPr lang="es-MX" dirty="0">
                <a:latin typeface="Aptos"/>
              </a:rPr>
              <a:t>Gracias por asistir, nos vemos en la siguiente serie</a:t>
            </a:r>
          </a:p>
          <a:p>
            <a:pPr marL="0" indent="0">
              <a:buNone/>
            </a:pPr>
            <a:endParaRPr lang="es-MX" dirty="0">
              <a:latin typeface="Aptos"/>
            </a:endParaRPr>
          </a:p>
          <a:p>
            <a:pPr marL="0" indent="0">
              <a:buNone/>
            </a:pPr>
            <a:endParaRPr lang="es-MX" dirty="0">
              <a:latin typeface="Apto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33D843-40EC-E1C7-3A23-A590A3011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Próximos pasos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34022E3-6896-5817-EE1A-D33D2F048642}"/>
              </a:ext>
            </a:extLst>
          </p:cNvPr>
          <p:cNvSpPr txBox="1">
            <a:spLocks/>
          </p:cNvSpPr>
          <p:nvPr/>
        </p:nvSpPr>
        <p:spPr>
          <a:xfrm>
            <a:off x="5674333" y="1023620"/>
            <a:ext cx="6104131" cy="354294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sz="2400" dirty="0">
                <a:latin typeface="Aptos"/>
                <a:cs typeface="Segoe UI"/>
              </a:rPr>
              <a:t>🧠 10/7: LLMs </a:t>
            </a:r>
          </a:p>
          <a:p>
            <a:pPr>
              <a:buFont typeface="Arial"/>
              <a:buChar char="•"/>
            </a:pPr>
            <a:r>
              <a:rPr lang="en-US" sz="2400" dirty="0">
                <a:latin typeface="Aptos"/>
                <a:cs typeface="Segoe UI"/>
              </a:rPr>
              <a:t>↖️ 10/8: Embeddings  </a:t>
            </a:r>
            <a:r>
              <a:rPr lang="en-US" sz="2400" err="1">
                <a:latin typeface="Aptos"/>
                <a:cs typeface="Segoe UI"/>
              </a:rPr>
              <a:t>vectoriales</a:t>
            </a:r>
            <a:endParaRPr lang="en-US" sz="2400">
              <a:latin typeface="Aptos"/>
              <a:cs typeface="Segoe UI"/>
            </a:endParaRPr>
          </a:p>
          <a:p>
            <a:pPr>
              <a:buFont typeface="Arial"/>
              <a:buChar char="•"/>
            </a:pPr>
            <a:r>
              <a:rPr lang="en-US" sz="2400" dirty="0">
                <a:latin typeface="Aptos"/>
                <a:cs typeface="Segoe UI"/>
              </a:rPr>
              <a:t>🖼️ 10/9: Models de Visión </a:t>
            </a:r>
          </a:p>
          <a:p>
            <a:pPr>
              <a:buFont typeface="Arial"/>
              <a:buChar char="•"/>
            </a:pPr>
            <a:r>
              <a:rPr lang="en-US" sz="2400" dirty="0">
                <a:latin typeface="Aptos"/>
                <a:cs typeface="Segoe UI"/>
              </a:rPr>
              <a:t>🔍 10/14: RAG </a:t>
            </a:r>
          </a:p>
          <a:p>
            <a:pPr>
              <a:buFont typeface="Arial"/>
              <a:buChar char="•"/>
            </a:pPr>
            <a:r>
              <a:rPr lang="en-US" sz="2400">
                <a:latin typeface="Aptos"/>
                <a:cs typeface="Segoe UI"/>
              </a:rPr>
              <a:t>🛠️ 10/15: </a:t>
            </a:r>
            <a:r>
              <a:rPr lang="en-US" sz="2400" err="1">
                <a:latin typeface="Aptos"/>
                <a:cs typeface="Segoe UI"/>
              </a:rPr>
              <a:t>Salidas</a:t>
            </a:r>
            <a:r>
              <a:rPr lang="en-US" sz="2400" dirty="0">
                <a:latin typeface="Aptos"/>
                <a:cs typeface="Segoe UI"/>
              </a:rPr>
              <a:t> </a:t>
            </a:r>
            <a:r>
              <a:rPr lang="en-US" sz="2400" err="1">
                <a:latin typeface="Aptos"/>
                <a:cs typeface="Segoe UI"/>
              </a:rPr>
              <a:t>Estructuradas</a:t>
            </a:r>
            <a:r>
              <a:rPr lang="en-US" sz="2400" dirty="0">
                <a:latin typeface="Aptos"/>
                <a:cs typeface="Segoe UI"/>
              </a:rPr>
              <a:t> </a:t>
            </a:r>
            <a:endParaRPr lang="en-US" sz="2400">
              <a:latin typeface="Aptos" panose="020B0004020202020204" pitchFamily="34" charset="0"/>
              <a:cs typeface="Segoe UI" panose="020B0502040204020203" pitchFamily="34" charset="0"/>
            </a:endParaRPr>
          </a:p>
          <a:p>
            <a:pPr>
              <a:buFont typeface="Arial"/>
              <a:buChar char="•"/>
            </a:pPr>
            <a:r>
              <a:rPr lang="en-US" sz="2400" dirty="0">
                <a:latin typeface="Aptos"/>
                <a:cs typeface="Segoe UI"/>
              </a:rPr>
              <a:t>🛡️ 10/16: Calidad y Seguridad </a:t>
            </a:r>
          </a:p>
          <a:p>
            <a:pPr>
              <a:buFont typeface="Arial"/>
              <a:buChar char="•"/>
            </a:pPr>
            <a:r>
              <a:rPr lang="en-US" sz="2400" dirty="0">
                <a:latin typeface="Aptos"/>
                <a:cs typeface="Segoe UI"/>
              </a:rPr>
              <a:t>🛠️ 10/21: Tool calling </a:t>
            </a:r>
          </a:p>
          <a:p>
            <a:pPr>
              <a:buFont typeface="Arial"/>
              <a:buChar char="•"/>
            </a:pPr>
            <a:r>
              <a:rPr lang="en-US" sz="2400" dirty="0">
                <a:latin typeface="Aptos"/>
                <a:cs typeface="Segoe UI"/>
              </a:rPr>
              <a:t>🤖 10/22: </a:t>
            </a:r>
            <a:r>
              <a:rPr lang="en-US" sz="2400" err="1">
                <a:latin typeface="Aptos"/>
                <a:cs typeface="Segoe UI"/>
              </a:rPr>
              <a:t>Agentes</a:t>
            </a:r>
            <a:endParaRPr lang="en-US" sz="2400">
              <a:latin typeface="Aptos"/>
              <a:cs typeface="Segoe UI"/>
            </a:endParaRPr>
          </a:p>
          <a:p>
            <a:pPr>
              <a:buFont typeface="Arial"/>
              <a:buChar char="•"/>
            </a:pPr>
            <a:r>
              <a:rPr lang="en-US" sz="2400">
                <a:latin typeface="Aptos"/>
                <a:cs typeface="Segoe UI"/>
              </a:rPr>
              <a:t>🔗 10/23: Model Context Protocol </a:t>
            </a:r>
            <a:endParaRPr lang="en-US" sz="2400" dirty="0">
              <a:latin typeface="Aptos"/>
              <a:cs typeface="Segoe U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Aptos"/>
              <a:cs typeface="Segoe UI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02CC686-3A8B-F5AD-1674-6FBA919868A7}"/>
              </a:ext>
            </a:extLst>
          </p:cNvPr>
          <p:cNvSpPr txBox="1">
            <a:spLocks/>
          </p:cNvSpPr>
          <p:nvPr/>
        </p:nvSpPr>
        <p:spPr>
          <a:xfrm>
            <a:off x="5672892" y="5235957"/>
            <a:ext cx="5777029" cy="3169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Aptos"/>
                <a:hlinkClick r:id="rId4"/>
              </a:rPr>
              <a:t>aka.ms/PythonIA/recursos</a:t>
            </a:r>
            <a:endParaRPr lang="en-US" sz="2400">
              <a:latin typeface="Aptos"/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1581328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9586F9-19CA-2B06-D6D7-5EAA9D3145B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36A72E-589A-553F-B8A5-68C184391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0" i="0" noProof="0">
                <a:solidFill>
                  <a:srgbClr val="000000"/>
                </a:solidFill>
                <a:effectLst/>
                <a:latin typeface="Aptos Display" panose="020B0004020202020204" pitchFamily="34" charset="0"/>
              </a:rPr>
              <a:t>Hoy cubriremos...</a:t>
            </a:r>
            <a:endParaRPr lang="es-ES_tradnl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FFDC2F-CAF2-E777-1895-E9CA95FB1EED}"/>
              </a:ext>
            </a:extLst>
          </p:cNvPr>
          <p:cNvSpPr txBox="1"/>
          <p:nvPr/>
        </p:nvSpPr>
        <p:spPr>
          <a:xfrm>
            <a:off x="978147" y="1964047"/>
            <a:ext cx="71005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es MCP?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Componentes</a:t>
            </a:r>
            <a:r>
              <a:rPr lang="en-US" dirty="0"/>
              <a:t> de MCP Servers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Como </a:t>
            </a:r>
            <a:r>
              <a:rPr lang="en-US" dirty="0" err="1"/>
              <a:t>crear</a:t>
            </a:r>
            <a:r>
              <a:rPr lang="en-US" dirty="0"/>
              <a:t> un MCP server con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Depuración</a:t>
            </a:r>
            <a:r>
              <a:rPr lang="en-US" dirty="0"/>
              <a:t> de MCP server</a:t>
            </a:r>
          </a:p>
        </p:txBody>
      </p:sp>
    </p:spTree>
    <p:extLst>
      <p:ext uri="{BB962C8B-B14F-4D97-AF65-F5344CB8AC3E}">
        <p14:creationId xmlns:p14="http://schemas.microsoft.com/office/powerpoint/2010/main" val="680310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3446F-5703-5237-1C65-11055CE54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B0161-5056-073A-77BE-996357BE7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ea typeface="+mj-lt"/>
                <a:cs typeface="+mj-lt"/>
              </a:rPr>
              <a:t>¿Quieres seguir el paso a paso?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64CEEC87-84BB-209E-3354-0DE1FB6EE350}"/>
              </a:ext>
            </a:extLst>
          </p:cNvPr>
          <p:cNvSpPr txBox="1">
            <a:spLocks/>
          </p:cNvSpPr>
          <p:nvPr/>
        </p:nvSpPr>
        <p:spPr>
          <a:xfrm>
            <a:off x="1118331" y="1876431"/>
            <a:ext cx="10235705" cy="175254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lang="en-US" dirty="0">
                <a:ea typeface="+mn-lt"/>
                <a:cs typeface="+mn-lt"/>
              </a:rPr>
              <a:t>Abre </a:t>
            </a:r>
            <a:r>
              <a:rPr lang="en-US" dirty="0" err="1">
                <a:ea typeface="+mn-lt"/>
                <a:cs typeface="+mn-lt"/>
              </a:rPr>
              <a:t>este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repositorio</a:t>
            </a:r>
            <a:r>
              <a:rPr lang="en-US" dirty="0">
                <a:ea typeface="+mn-lt"/>
                <a:cs typeface="+mn-lt"/>
              </a:rPr>
              <a:t> de GitHub: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>
                <a:ea typeface="+mn-lt"/>
                <a:cs typeface="+mn-lt"/>
                <a:hlinkClick r:id="rId2"/>
              </a:rPr>
              <a:t>aka.ms/python-ai-mcp-demos</a:t>
            </a:r>
            <a:endParaRPr lang="en-US" dirty="0">
              <a:ea typeface="+mn-lt"/>
              <a:cs typeface="+mn-lt"/>
              <a:hlinkClick r:id="rId3"/>
            </a:endParaRPr>
          </a:p>
          <a:p>
            <a:pPr>
              <a:buAutoNum type="arabicPeriod"/>
            </a:pPr>
            <a:r>
              <a:rPr lang="en-US" dirty="0">
                <a:ea typeface="+mn-lt"/>
                <a:cs typeface="+mn-lt"/>
              </a:rPr>
              <a:t> Usa </a:t>
            </a:r>
            <a:r>
              <a:rPr lang="en-US" dirty="0" err="1">
                <a:ea typeface="+mn-lt"/>
                <a:cs typeface="+mn-lt"/>
              </a:rPr>
              <a:t>el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botón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b="1" dirty="0">
                <a:ea typeface="+mn-lt"/>
                <a:cs typeface="+mn-lt"/>
              </a:rPr>
              <a:t>"Code"</a:t>
            </a:r>
            <a:r>
              <a:rPr lang="en-US" dirty="0">
                <a:ea typeface="+mn-lt"/>
                <a:cs typeface="+mn-lt"/>
              </a:rPr>
              <a:t> para </a:t>
            </a:r>
            <a:r>
              <a:rPr lang="en-US" dirty="0" err="1">
                <a:ea typeface="+mn-lt"/>
                <a:cs typeface="+mn-lt"/>
              </a:rPr>
              <a:t>crear</a:t>
            </a:r>
            <a:r>
              <a:rPr lang="en-US" dirty="0">
                <a:ea typeface="+mn-lt"/>
                <a:cs typeface="+mn-lt"/>
              </a:rPr>
              <a:t> un </a:t>
            </a:r>
            <a:r>
              <a:rPr lang="en-US" dirty="0" err="1">
                <a:ea typeface="+mn-lt"/>
                <a:cs typeface="+mn-lt"/>
              </a:rPr>
              <a:t>Codespace</a:t>
            </a:r>
            <a:r>
              <a:rPr lang="en-US" dirty="0">
                <a:ea typeface="+mn-lt"/>
                <a:cs typeface="+mn-lt"/>
              </a:rPr>
              <a:t> de GitHub.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B0C5F9C-C439-E303-4F8D-871EB1B33B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" r="1572" b="24106"/>
          <a:stretch/>
        </p:blipFill>
        <p:spPr>
          <a:xfrm>
            <a:off x="1199535" y="3628978"/>
            <a:ext cx="2880852" cy="24173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8B4FA4E-B707-DC2F-4B45-25FAB5B1642D}"/>
              </a:ext>
            </a:extLst>
          </p:cNvPr>
          <p:cNvSpPr txBox="1">
            <a:spLocks/>
          </p:cNvSpPr>
          <p:nvPr/>
        </p:nvSpPr>
        <p:spPr>
          <a:xfrm>
            <a:off x="1049416" y="6285307"/>
            <a:ext cx="10567146" cy="9408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ea typeface="+mn-lt"/>
                <a:cs typeface="+mn-lt"/>
              </a:rPr>
              <a:t>3. Espera </a:t>
            </a:r>
            <a:r>
              <a:rPr lang="en-US" dirty="0" err="1">
                <a:ea typeface="+mn-lt"/>
                <a:cs typeface="+mn-lt"/>
              </a:rPr>
              <a:t>unos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minutos</a:t>
            </a:r>
            <a:r>
              <a:rPr lang="en-US" dirty="0">
                <a:ea typeface="+mn-lt"/>
                <a:cs typeface="+mn-lt"/>
              </a:rPr>
              <a:t> a </a:t>
            </a:r>
            <a:r>
              <a:rPr lang="en-US" dirty="0" err="1">
                <a:ea typeface="+mn-lt"/>
                <a:cs typeface="+mn-lt"/>
              </a:rPr>
              <a:t>que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Codespace</a:t>
            </a:r>
            <a:r>
              <a:rPr lang="en-US" dirty="0">
                <a:ea typeface="+mn-lt"/>
                <a:cs typeface="+mn-lt"/>
              </a:rPr>
              <a:t> se </a:t>
            </a:r>
            <a:r>
              <a:rPr lang="en-US" dirty="0" err="1">
                <a:ea typeface="+mn-lt"/>
                <a:cs typeface="+mn-lt"/>
              </a:rPr>
              <a:t>inicie</a:t>
            </a:r>
            <a:r>
              <a:rPr lang="en-US" dirty="0">
                <a:ea typeface="+mn-lt"/>
                <a:cs typeface="+mn-lt"/>
              </a:rPr>
              <a:t> ⏱️</a:t>
            </a:r>
          </a:p>
          <a:p>
            <a:pPr>
              <a:buFont typeface="Arial" panose="020B0604020202020204" pitchFamily="34" charset="0"/>
              <a:buNone/>
            </a:pP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9442F0-E983-DB90-6562-F778E2259182}"/>
              </a:ext>
            </a:extLst>
          </p:cNvPr>
          <p:cNvCxnSpPr/>
          <p:nvPr/>
        </p:nvCxnSpPr>
        <p:spPr>
          <a:xfrm flipH="1">
            <a:off x="4178709" y="5820697"/>
            <a:ext cx="1809136" cy="0"/>
          </a:xfrm>
          <a:prstGeom prst="line">
            <a:avLst/>
          </a:prstGeom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844E5D4-772F-5CBF-9E14-2164C1981620}"/>
              </a:ext>
            </a:extLst>
          </p:cNvPr>
          <p:cNvSpPr txBox="1"/>
          <p:nvPr/>
        </p:nvSpPr>
        <p:spPr>
          <a:xfrm>
            <a:off x="9870112" y="596130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hlinkClick r:id="rId5"/>
              </a:rPr>
              <a:t>Video guía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3779765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F489B-3E16-BEB1-AE31-25583788F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es MCP?</a:t>
            </a:r>
          </a:p>
        </p:txBody>
      </p:sp>
    </p:spTree>
    <p:extLst>
      <p:ext uri="{BB962C8B-B14F-4D97-AF65-F5344CB8AC3E}">
        <p14:creationId xmlns:p14="http://schemas.microsoft.com/office/powerpoint/2010/main" val="1195623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31A9C-6A90-2981-4852-6A26C1CE0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7D0C9D-5503-60E1-2C4E-D2FB2D2D8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Antes de MCP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57CFF0-6D09-11D8-DF72-8DE2ABCA1C3C}"/>
              </a:ext>
            </a:extLst>
          </p:cNvPr>
          <p:cNvSpPr txBox="1"/>
          <p:nvPr/>
        </p:nvSpPr>
        <p:spPr>
          <a:xfrm>
            <a:off x="5497149" y="1783821"/>
            <a:ext cx="18842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🤖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1B90E2-A384-2126-000E-70375F4056DD}"/>
              </a:ext>
            </a:extLst>
          </p:cNvPr>
          <p:cNvSpPr txBox="1"/>
          <p:nvPr/>
        </p:nvSpPr>
        <p:spPr>
          <a:xfrm>
            <a:off x="5748973" y="2457181"/>
            <a:ext cx="1380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Gen AI app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D46223-0F8A-FDCB-EF3F-A7C393E8B733}"/>
              </a:ext>
            </a:extLst>
          </p:cNvPr>
          <p:cNvCxnSpPr>
            <a:cxnSpLocks/>
          </p:cNvCxnSpPr>
          <p:nvPr/>
        </p:nvCxnSpPr>
        <p:spPr>
          <a:xfrm flipV="1">
            <a:off x="6439258" y="3005517"/>
            <a:ext cx="0" cy="1717344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Picture 44" descr="A blue and black circular object with red dots&#10;&#10;AI-generated content may be incorrect.">
            <a:extLst>
              <a:ext uri="{FF2B5EF4-FFF2-40B4-BE49-F238E27FC236}">
                <a16:creationId xmlns:a16="http://schemas.microsoft.com/office/drawing/2014/main" id="{DB60327F-6F5E-E941-FB8B-FC7F3D58F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10" y="4865434"/>
            <a:ext cx="1167268" cy="1167268"/>
          </a:xfrm>
          <a:prstGeom prst="rect">
            <a:avLst/>
          </a:prstGeom>
        </p:spPr>
      </p:pic>
      <p:pic>
        <p:nvPicPr>
          <p:cNvPr id="47" name="Picture 46" descr="A colorful logo with black background&#10;&#10;AI-generated content may be incorrect.">
            <a:extLst>
              <a:ext uri="{FF2B5EF4-FFF2-40B4-BE49-F238E27FC236}">
                <a16:creationId xmlns:a16="http://schemas.microsoft.com/office/drawing/2014/main" id="{ED8BD4E6-B98D-544C-3F86-7D7B4B57DE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553" y="5004363"/>
            <a:ext cx="889409" cy="889409"/>
          </a:xfrm>
          <a:prstGeom prst="rect">
            <a:avLst/>
          </a:prstGeom>
        </p:spPr>
      </p:pic>
      <p:pic>
        <p:nvPicPr>
          <p:cNvPr id="49" name="Picture 48" descr="A black and white image of a cat&#10;&#10;AI-generated content may be incorrect.">
            <a:extLst>
              <a:ext uri="{FF2B5EF4-FFF2-40B4-BE49-F238E27FC236}">
                <a16:creationId xmlns:a16="http://schemas.microsoft.com/office/drawing/2014/main" id="{999B4906-35FF-E867-5AE5-8A2F34F03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183" y="4722861"/>
            <a:ext cx="1964761" cy="1309841"/>
          </a:xfrm>
          <a:prstGeom prst="rect">
            <a:avLst/>
          </a:prstGeom>
        </p:spPr>
      </p:pic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14935274-D86D-EDCC-DA89-D3334B3E0741}"/>
              </a:ext>
            </a:extLst>
          </p:cNvPr>
          <p:cNvCxnSpPr>
            <a:cxnSpLocks/>
            <a:stCxn id="45" idx="0"/>
          </p:cNvCxnSpPr>
          <p:nvPr/>
        </p:nvCxnSpPr>
        <p:spPr>
          <a:xfrm rot="5400000" flipH="1" flipV="1">
            <a:off x="2889872" y="2068708"/>
            <a:ext cx="2471599" cy="3121855"/>
          </a:xfrm>
          <a:prstGeom prst="bentConnector2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026F08E9-A440-8D37-7D9D-A470EDC0379B}"/>
              </a:ext>
            </a:extLst>
          </p:cNvPr>
          <p:cNvCxnSpPr>
            <a:cxnSpLocks/>
            <a:stCxn id="49" idx="0"/>
          </p:cNvCxnSpPr>
          <p:nvPr/>
        </p:nvCxnSpPr>
        <p:spPr>
          <a:xfrm rot="16200000" flipV="1">
            <a:off x="7633729" y="1952025"/>
            <a:ext cx="2329025" cy="3212647"/>
          </a:xfrm>
          <a:prstGeom prst="bentConnector2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C4CB85CE-C91F-4E1A-AD35-4C9CA22CA894}"/>
              </a:ext>
            </a:extLst>
          </p:cNvPr>
          <p:cNvSpPr txBox="1"/>
          <p:nvPr/>
        </p:nvSpPr>
        <p:spPr>
          <a:xfrm>
            <a:off x="1087874" y="1514845"/>
            <a:ext cx="6830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La app </a:t>
            </a:r>
            <a:r>
              <a:rPr lang="en-US" dirty="0" err="1"/>
              <a:t>tenía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manejar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API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separado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7198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2E603-DD70-0233-8B69-7265BC7EB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6A2390-33F6-4FE7-59CB-C7A2934DD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Context Protocol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33BC5E01-0792-8C13-9220-A9A0B49301A9}"/>
              </a:ext>
            </a:extLst>
          </p:cNvPr>
          <p:cNvSpPr txBox="1">
            <a:spLocks/>
          </p:cNvSpPr>
          <p:nvPr/>
        </p:nvSpPr>
        <p:spPr>
          <a:xfrm>
            <a:off x="934887" y="1542255"/>
            <a:ext cx="11018520" cy="23267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 </a:t>
            </a:r>
            <a:r>
              <a:rPr lang="en-US" dirty="0" err="1"/>
              <a:t>protocolo</a:t>
            </a:r>
            <a:r>
              <a:rPr lang="en-US" dirty="0"/>
              <a:t> </a:t>
            </a:r>
            <a:r>
              <a:rPr lang="en-US" b="1" dirty="0" err="1"/>
              <a:t>abierto</a:t>
            </a:r>
            <a:r>
              <a:rPr lang="en-US" dirty="0"/>
              <a:t> </a:t>
            </a:r>
            <a:r>
              <a:rPr lang="en-US" dirty="0" err="1"/>
              <a:t>creado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Anthropic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b="1" dirty="0" err="1"/>
              <a:t>estandariza</a:t>
            </a:r>
            <a:r>
              <a:rPr lang="en-US" dirty="0"/>
              <a:t> la </a:t>
            </a:r>
            <a:r>
              <a:rPr lang="en-US" dirty="0" err="1"/>
              <a:t>interacción</a:t>
            </a:r>
            <a:r>
              <a:rPr lang="en-US" dirty="0"/>
              <a:t> entre LLMs y </a:t>
            </a:r>
            <a:r>
              <a:rPr lang="en-US" b="1" dirty="0" err="1"/>
              <a:t>herramientas</a:t>
            </a:r>
            <a:r>
              <a:rPr lang="en-US" dirty="0"/>
              <a:t> </a:t>
            </a:r>
            <a:r>
              <a:rPr lang="en-US" dirty="0" err="1"/>
              <a:t>externas</a:t>
            </a:r>
            <a:r>
              <a:rPr lang="en-US" dirty="0"/>
              <a:t>, </a:t>
            </a:r>
            <a:r>
              <a:rPr lang="en-US" b="1" dirty="0" err="1"/>
              <a:t>fuentes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y </a:t>
            </a:r>
            <a:r>
              <a:rPr lang="en-US" dirty="0" err="1"/>
              <a:t>aplicaciones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C45671-B80C-BD28-B798-C41BBB81D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888" y="3341318"/>
            <a:ext cx="6255051" cy="2443379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2A3B7D-CCF7-1F78-DD4E-83D175B19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8034" y="3349487"/>
            <a:ext cx="2435210" cy="243521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A7D3C2-47CD-0316-D83E-B9441DFC824D}"/>
              </a:ext>
            </a:extLst>
          </p:cNvPr>
          <p:cNvSpPr txBox="1"/>
          <p:nvPr/>
        </p:nvSpPr>
        <p:spPr>
          <a:xfrm>
            <a:off x="934887" y="5954272"/>
            <a:ext cx="625505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https://modelcontextprotocol.io/</a:t>
            </a:r>
            <a:endParaRPr lang="en-US" sz="3000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948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E84FA-6C8B-771A-531F-1D8EFCB64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E5DD09-90F6-D2CF-05BE-F4F618272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 MCP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19482F8-E49A-F5A1-654C-03C431FEA74D}"/>
              </a:ext>
            </a:extLst>
          </p:cNvPr>
          <p:cNvSpPr txBox="1"/>
          <p:nvPr/>
        </p:nvSpPr>
        <p:spPr>
          <a:xfrm>
            <a:off x="5497147" y="2187582"/>
            <a:ext cx="18842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🤖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B247503-448E-1E63-7416-3313E8576A7A}"/>
              </a:ext>
            </a:extLst>
          </p:cNvPr>
          <p:cNvCxnSpPr>
            <a:cxnSpLocks/>
            <a:endCxn id="72" idx="2"/>
          </p:cNvCxnSpPr>
          <p:nvPr/>
        </p:nvCxnSpPr>
        <p:spPr>
          <a:xfrm flipV="1">
            <a:off x="6439257" y="4221402"/>
            <a:ext cx="0" cy="804193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Picture 44" descr="A blue and black circular object with red dots&#10;&#10;AI-generated content may be incorrect.">
            <a:extLst>
              <a:ext uri="{FF2B5EF4-FFF2-40B4-BE49-F238E27FC236}">
                <a16:creationId xmlns:a16="http://schemas.microsoft.com/office/drawing/2014/main" id="{80B6D37A-1580-241F-01EE-41A144666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10" y="4865434"/>
            <a:ext cx="1167268" cy="1167268"/>
          </a:xfrm>
          <a:prstGeom prst="rect">
            <a:avLst/>
          </a:prstGeom>
        </p:spPr>
      </p:pic>
      <p:pic>
        <p:nvPicPr>
          <p:cNvPr id="47" name="Picture 46" descr="A colorful logo with black background&#10;&#10;AI-generated content may be incorrect.">
            <a:extLst>
              <a:ext uri="{FF2B5EF4-FFF2-40B4-BE49-F238E27FC236}">
                <a16:creationId xmlns:a16="http://schemas.microsoft.com/office/drawing/2014/main" id="{6736D351-1BBD-BD46-D399-C9D54C1DC8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553" y="5004363"/>
            <a:ext cx="889409" cy="889409"/>
          </a:xfrm>
          <a:prstGeom prst="rect">
            <a:avLst/>
          </a:prstGeom>
        </p:spPr>
      </p:pic>
      <p:pic>
        <p:nvPicPr>
          <p:cNvPr id="49" name="Picture 48" descr="A black and white image of a cat&#10;&#10;AI-generated content may be incorrect.">
            <a:extLst>
              <a:ext uri="{FF2B5EF4-FFF2-40B4-BE49-F238E27FC236}">
                <a16:creationId xmlns:a16="http://schemas.microsoft.com/office/drawing/2014/main" id="{2DE7B566-CFC0-8234-B1EF-63373DA994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183" y="4722861"/>
            <a:ext cx="1964761" cy="1309841"/>
          </a:xfrm>
          <a:prstGeom prst="rect">
            <a:avLst/>
          </a:prstGeom>
        </p:spPr>
      </p:pic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79162329-1B1D-09D2-636B-333D1C5C4B86}"/>
              </a:ext>
            </a:extLst>
          </p:cNvPr>
          <p:cNvCxnSpPr>
            <a:cxnSpLocks/>
            <a:stCxn id="45" idx="0"/>
            <a:endCxn id="72" idx="1"/>
          </p:cNvCxnSpPr>
          <p:nvPr/>
        </p:nvCxnSpPr>
        <p:spPr>
          <a:xfrm rot="5400000" flipH="1" flipV="1">
            <a:off x="3783784" y="2606162"/>
            <a:ext cx="1040233" cy="3478312"/>
          </a:xfrm>
          <a:prstGeom prst="bentConnector2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2FD7FE3A-74D2-2975-9AAE-FDDFF9FBA38E}"/>
              </a:ext>
            </a:extLst>
          </p:cNvPr>
          <p:cNvCxnSpPr>
            <a:cxnSpLocks/>
            <a:stCxn id="49" idx="0"/>
            <a:endCxn id="72" idx="3"/>
          </p:cNvCxnSpPr>
          <p:nvPr/>
        </p:nvCxnSpPr>
        <p:spPr>
          <a:xfrm rot="16200000" flipV="1">
            <a:off x="8171181" y="2489478"/>
            <a:ext cx="897660" cy="3569106"/>
          </a:xfrm>
          <a:prstGeom prst="bentConnector2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6128EBF4-ECA2-08BD-EE66-5A215166019E}"/>
              </a:ext>
            </a:extLst>
          </p:cNvPr>
          <p:cNvSpPr txBox="1"/>
          <p:nvPr/>
        </p:nvSpPr>
        <p:spPr>
          <a:xfrm>
            <a:off x="1087874" y="1514845"/>
            <a:ext cx="68302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 MCP, la app </a:t>
            </a:r>
            <a:r>
              <a:rPr lang="en-US" dirty="0" err="1"/>
              <a:t>ya</a:t>
            </a:r>
            <a:r>
              <a:rPr lang="en-US" dirty="0"/>
              <a:t> no </a:t>
            </a:r>
            <a:r>
              <a:rPr lang="en-US" dirty="0" err="1"/>
              <a:t>maneja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API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separado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todo</a:t>
            </a:r>
            <a:r>
              <a:rPr lang="en-US" dirty="0"/>
              <a:t> </a:t>
            </a:r>
            <a:r>
              <a:rPr lang="en-US" dirty="0" err="1"/>
              <a:t>pasa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un </a:t>
            </a:r>
            <a:r>
              <a:rPr lang="en-US" dirty="0" err="1"/>
              <a:t>protocolo</a:t>
            </a:r>
            <a:r>
              <a:rPr lang="en-US" dirty="0"/>
              <a:t> </a:t>
            </a:r>
            <a:r>
              <a:rPr lang="en-US" dirty="0" err="1"/>
              <a:t>estándar</a:t>
            </a:r>
            <a:r>
              <a:rPr lang="en-US" dirty="0"/>
              <a:t>.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D299A0BE-D6F6-CB53-4BC0-0701B9E774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3056" y="3429000"/>
            <a:ext cx="792402" cy="792402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F2EFBA4-8FE1-4803-5984-2B382B18BB4C}"/>
              </a:ext>
            </a:extLst>
          </p:cNvPr>
          <p:cNvCxnSpPr>
            <a:cxnSpLocks/>
            <a:stCxn id="72" idx="0"/>
          </p:cNvCxnSpPr>
          <p:nvPr/>
        </p:nvCxnSpPr>
        <p:spPr>
          <a:xfrm flipV="1">
            <a:off x="6439257" y="2725111"/>
            <a:ext cx="0" cy="703889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116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SharedWithUsers xmlns="4d763a3d-abd4-45ac-ad35-6c0fa32d5be4">
      <UserInfo>
        <DisplayName/>
        <AccountId xsi:nil="true"/>
        <AccountType/>
      </UserInfo>
    </SharedWithUsers>
    <_ip_UnifiedCompliancePolicyUIAction xmlns="http://schemas.microsoft.com/sharepoint/v3" xsi:nil="true"/>
    <lcf76f155ced4ddcb4097134ff3c332f xmlns="496da845-320a-4090-a8c1-9d38d24895f3">
      <Terms xmlns="http://schemas.microsoft.com/office/infopath/2007/PartnerControls"/>
    </lcf76f155ced4ddcb4097134ff3c332f>
    <TaxCatchAll xmlns="230e9df3-be65-4c73-a93b-d1236ebd677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F5212CE279FA4ABCCDA2B633FB6206" ma:contentTypeVersion="22" ma:contentTypeDescription="Create a new document." ma:contentTypeScope="" ma:versionID="5c614c6a2b8e432a489ab58dd60b093c">
  <xsd:schema xmlns:xsd="http://www.w3.org/2001/XMLSchema" xmlns:xs="http://www.w3.org/2001/XMLSchema" xmlns:p="http://schemas.microsoft.com/office/2006/metadata/properties" xmlns:ns1="http://schemas.microsoft.com/sharepoint/v3" xmlns:ns2="496da845-320a-4090-a8c1-9d38d24895f3" xmlns:ns3="4d763a3d-abd4-45ac-ad35-6c0fa32d5be4" xmlns:ns4="230e9df3-be65-4c73-a93b-d1236ebd677e" targetNamespace="http://schemas.microsoft.com/office/2006/metadata/properties" ma:root="true" ma:fieldsID="c75430972807c9b17b3372b288c97f51" ns1:_="" ns2:_="" ns3:_="" ns4:_="">
    <xsd:import namespace="http://schemas.microsoft.com/sharepoint/v3"/>
    <xsd:import namespace="496da845-320a-4090-a8c1-9d38d24895f3"/>
    <xsd:import namespace="4d763a3d-abd4-45ac-ad35-6c0fa32d5be4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6da845-320a-4090-a8c1-9d38d24895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6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BillingMetadata" ma:index="28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763a3d-abd4-45ac-ad35-6c0fa32d5be4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08b2348f-f765-4931-8bdb-b9dbd5a01948}" ma:internalName="TaxCatchAll" ma:showField="CatchAllData" ma:web="4d763a3d-abd4-45ac-ad35-6c0fa32d5be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9898A2C-BE4D-4D93-AD47-903F380990E0}">
  <ds:schemaRefs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sharepoint/v3"/>
    <ds:schemaRef ds:uri="http://purl.org/dc/terms/"/>
    <ds:schemaRef ds:uri="http://schemas.microsoft.com/office/2006/documentManagement/types"/>
    <ds:schemaRef ds:uri="http://www.w3.org/XML/1998/namespace"/>
    <ds:schemaRef ds:uri="230e9df3-be65-4c73-a93b-d1236ebd677e"/>
    <ds:schemaRef ds:uri="4d763a3d-abd4-45ac-ad35-6c0fa32d5be4"/>
    <ds:schemaRef ds:uri="496da845-320a-4090-a8c1-9d38d24895f3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0B3390A4-EB81-4EDD-9EA1-D4D1BA7CABC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E627618-E4D2-4BB0-9F07-05E9797F57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96da845-320a-4090-a8c1-9d38d24895f3"/>
    <ds:schemaRef ds:uri="4d763a3d-abd4-45ac-ad35-6c0fa32d5be4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4975</TotalTime>
  <Words>2937</Words>
  <Application>Microsoft Macintosh PowerPoint</Application>
  <PresentationFormat>Widescreen</PresentationFormat>
  <Paragraphs>445</Paragraphs>
  <Slides>39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52" baseType="lpstr">
      <vt:lpstr>-apple-system</vt:lpstr>
      <vt:lpstr>Aptos</vt:lpstr>
      <vt:lpstr>Aptos Display</vt:lpstr>
      <vt:lpstr>Aptos Display (Headings)</vt:lpstr>
      <vt:lpstr>Arial</vt:lpstr>
      <vt:lpstr>Calibri</vt:lpstr>
      <vt:lpstr>Consolas</vt:lpstr>
      <vt:lpstr>Courier New</vt:lpstr>
      <vt:lpstr>Menlo</vt:lpstr>
      <vt:lpstr>Segoe UI</vt:lpstr>
      <vt:lpstr>Segoe UI Semibold</vt:lpstr>
      <vt:lpstr>Office Theme</vt:lpstr>
      <vt:lpstr>1_Office Theme</vt:lpstr>
      <vt:lpstr>PowerPoint Presentation</vt:lpstr>
      <vt:lpstr>PowerPoint Presentation</vt:lpstr>
      <vt:lpstr>Python + IA</vt:lpstr>
      <vt:lpstr>Hoy cubriremos...</vt:lpstr>
      <vt:lpstr>¿Quieres seguir el paso a paso?</vt:lpstr>
      <vt:lpstr>¿Qué es MCP?</vt:lpstr>
      <vt:lpstr>Antes de MCP</vt:lpstr>
      <vt:lpstr>Model Context Protocol</vt:lpstr>
      <vt:lpstr>Con MCP</vt:lpstr>
      <vt:lpstr>Panorama de la arquitectura MCP</vt:lpstr>
      <vt:lpstr>MCP Clients</vt:lpstr>
      <vt:lpstr>VS Code</vt:lpstr>
      <vt:lpstr>Componentes de MCP Servers</vt:lpstr>
      <vt:lpstr>Componentes</vt:lpstr>
      <vt:lpstr>Como crear un MCP server con Python</vt:lpstr>
      <vt:lpstr>Python MCP frameworks</vt:lpstr>
      <vt:lpstr>Por qué usar FastMCP</vt:lpstr>
      <vt:lpstr>Ejecutar un servidor FastMCP local</vt:lpstr>
      <vt:lpstr>Tool con FastMCP</vt:lpstr>
      <vt:lpstr>Resource con FastMCP</vt:lpstr>
      <vt:lpstr>Prompt con FastMCP</vt:lpstr>
      <vt:lpstr>STDIO vs. HTTP</vt:lpstr>
      <vt:lpstr>Servir servidores FastMCP por HTTP</vt:lpstr>
      <vt:lpstr>Depuración de MCP server</vt:lpstr>
      <vt:lpstr>MCP Inspector</vt:lpstr>
      <vt:lpstr>Breakpoint debugging en VS Code</vt:lpstr>
      <vt:lpstr>MCP con agentes Python</vt:lpstr>
      <vt:lpstr>Framework + MCP Server Hosted</vt:lpstr>
      <vt:lpstr>Framework + MCP local</vt:lpstr>
      <vt:lpstr>Framework + Tool filtering</vt:lpstr>
      <vt:lpstr>Arquitectura centrada en MCP</vt:lpstr>
      <vt:lpstr>MCP: Architecture for your AI Agents</vt:lpstr>
      <vt:lpstr>Ejemplo: AI travel agents</vt:lpstr>
      <vt:lpstr>MCP en producción</vt:lpstr>
      <vt:lpstr>Private networking</vt:lpstr>
      <vt:lpstr>Seguridad para usuarios</vt:lpstr>
      <vt:lpstr>MCP Recursos</vt:lpstr>
      <vt:lpstr>Model Context Protocol At  Microsoft  </vt:lpstr>
      <vt:lpstr>Próximos pasos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Abril Ureña</dc:creator>
  <cp:lastModifiedBy>Gwyneth Peña-Siguenza</cp:lastModifiedBy>
  <cp:revision>144</cp:revision>
  <dcterms:created xsi:type="dcterms:W3CDTF">2025-02-24T19:33:09Z</dcterms:created>
  <dcterms:modified xsi:type="dcterms:W3CDTF">2025-10-23T20:59:51Z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0x010100C8F5212CE279FA4ABCCDA2B633FB6206</vt:lpwstr>
  </property>
  <property fmtid="{D5CDD505-2E9C-101B-9397-08002B2CF9AE}" pid="3" name="_SourceUrl">
    <vt:lpwstr/>
  </property>
  <property fmtid="{D5CDD505-2E9C-101B-9397-08002B2CF9AE}" pid="4" name="_SharedFileIndex">
    <vt:lpwstr/>
  </property>
  <property fmtid="{D5CDD505-2E9C-101B-9397-08002B2CF9AE}" pid="5" name="ComplianceAsset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MediaServiceImageTags">
    <vt:lpwstr/>
  </property>
</Properties>
</file>